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51" r:id="rId1"/>
    <p:sldMasterId id="2147483673" r:id="rId2"/>
  </p:sldMasterIdLst>
  <p:sldIdLst>
    <p:sldId id="341" r:id="rId3"/>
    <p:sldId id="259" r:id="rId4"/>
    <p:sldId id="260" r:id="rId5"/>
    <p:sldId id="342" r:id="rId6"/>
    <p:sldId id="343" r:id="rId7"/>
    <p:sldId id="344" r:id="rId8"/>
    <p:sldId id="345" r:id="rId9"/>
    <p:sldId id="346" r:id="rId10"/>
    <p:sldId id="347" r:id="rId11"/>
    <p:sldId id="348" r:id="rId12"/>
    <p:sldId id="349" r:id="rId13"/>
    <p:sldId id="350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4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562" autoAdjust="0"/>
    <p:restoredTop sz="94660"/>
  </p:normalViewPr>
  <p:slideViewPr>
    <p:cSldViewPr snapToGrid="0" showGuides="1">
      <p:cViewPr varScale="1">
        <p:scale>
          <a:sx n="86" d="100"/>
          <a:sy n="86" d="100"/>
        </p:scale>
        <p:origin x="108" y="204"/>
      </p:cViewPr>
      <p:guideLst>
        <p:guide orient="horz" pos="2184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tableStyles" Target="tableStyles.xml"/><Relationship Id="rId3" Type="http://schemas.openxmlformats.org/officeDocument/2006/relationships/slide" Target="slides/slide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5" Type="http://schemas.openxmlformats.org/officeDocument/2006/relationships/slide" Target="slides/slide3.xml"/><Relationship Id="rId15" Type="http://schemas.openxmlformats.org/officeDocument/2006/relationships/presProps" Target="presProps.xml"/><Relationship Id="rId10" Type="http://schemas.openxmlformats.org/officeDocument/2006/relationships/slide" Target="slides/slide8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g"/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D9BD8CEE-60B3-403E-82CE-46A97164E3F8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242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9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4528347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0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aphic 14">
            <a:extLst>
              <a:ext uri="{FF2B5EF4-FFF2-40B4-BE49-F238E27FC236}">
                <a16:creationId xmlns:a16="http://schemas.microsoft.com/office/drawing/2014/main" id="{D09A2AF4-17BF-4A25-A87E-E1829C5DE226}"/>
              </a:ext>
            </a:extLst>
          </p:cNvPr>
          <p:cNvGrpSpPr/>
          <p:nvPr userDrawn="1"/>
        </p:nvGrpSpPr>
        <p:grpSpPr>
          <a:xfrm>
            <a:off x="6938803" y="1532913"/>
            <a:ext cx="4395454" cy="3457099"/>
            <a:chOff x="2444748" y="555045"/>
            <a:chExt cx="7282048" cy="5727454"/>
          </a:xfrm>
        </p:grpSpPr>
        <p:sp>
          <p:nvSpPr>
            <p:cNvPr id="6" name="Freeform: Shape 5">
              <a:extLst>
                <a:ext uri="{FF2B5EF4-FFF2-40B4-BE49-F238E27FC236}">
                  <a16:creationId xmlns:a16="http://schemas.microsoft.com/office/drawing/2014/main" id="{B9E75E5F-71B5-49C0-9580-682356268640}"/>
                </a:ext>
              </a:extLst>
            </p:cNvPr>
            <p:cNvSpPr/>
            <p:nvPr/>
          </p:nvSpPr>
          <p:spPr>
            <a:xfrm>
              <a:off x="4964693" y="5443837"/>
              <a:ext cx="2168250" cy="818208"/>
            </a:xfrm>
            <a:custGeom>
              <a:avLst/>
              <a:gdLst>
                <a:gd name="connsiteX0" fmla="*/ 1941333 w 2168250"/>
                <a:gd name="connsiteY0" fmla="*/ 525699 h 818207"/>
                <a:gd name="connsiteX1" fmla="*/ 1785874 w 2168250"/>
                <a:gd name="connsiteY1" fmla="*/ 30683 h 818207"/>
                <a:gd name="connsiteX2" fmla="*/ 1114943 w 2168250"/>
                <a:gd name="connsiteY2" fmla="*/ 30683 h 818207"/>
                <a:gd name="connsiteX3" fmla="*/ 1065851 w 2168250"/>
                <a:gd name="connsiteY3" fmla="*/ 30683 h 818207"/>
                <a:gd name="connsiteX4" fmla="*/ 390830 w 2168250"/>
                <a:gd name="connsiteY4" fmla="*/ 30683 h 818207"/>
                <a:gd name="connsiteX5" fmla="*/ 235370 w 2168250"/>
                <a:gd name="connsiteY5" fmla="*/ 525699 h 818207"/>
                <a:gd name="connsiteX6" fmla="*/ 259916 w 2168250"/>
                <a:gd name="connsiteY6" fmla="*/ 816162 h 818207"/>
                <a:gd name="connsiteX7" fmla="*/ 1065851 w 2168250"/>
                <a:gd name="connsiteY7" fmla="*/ 816162 h 818207"/>
                <a:gd name="connsiteX8" fmla="*/ 1114943 w 2168250"/>
                <a:gd name="connsiteY8" fmla="*/ 816162 h 818207"/>
                <a:gd name="connsiteX9" fmla="*/ 1920878 w 2168250"/>
                <a:gd name="connsiteY9" fmla="*/ 816162 h 818207"/>
                <a:gd name="connsiteX10" fmla="*/ 1941333 w 2168250"/>
                <a:gd name="connsiteY10" fmla="*/ 525699 h 81820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2168250" h="818207">
                  <a:moveTo>
                    <a:pt x="1941333" y="525699"/>
                  </a:moveTo>
                  <a:cubicBezTo>
                    <a:pt x="1789965" y="370239"/>
                    <a:pt x="1785874" y="30683"/>
                    <a:pt x="1785874" y="30683"/>
                  </a:cubicBezTo>
                  <a:lnTo>
                    <a:pt x="1114943" y="30683"/>
                  </a:lnTo>
                  <a:lnTo>
                    <a:pt x="1065851" y="30683"/>
                  </a:lnTo>
                  <a:lnTo>
                    <a:pt x="390830" y="30683"/>
                  </a:lnTo>
                  <a:cubicBezTo>
                    <a:pt x="390830" y="30683"/>
                    <a:pt x="386739" y="366148"/>
                    <a:pt x="235370" y="525699"/>
                  </a:cubicBezTo>
                  <a:cubicBezTo>
                    <a:pt x="84002" y="681158"/>
                    <a:pt x="-149188" y="816162"/>
                    <a:pt x="259916" y="816162"/>
                  </a:cubicBezTo>
                  <a:cubicBezTo>
                    <a:pt x="587199" y="816162"/>
                    <a:pt x="939029" y="816162"/>
                    <a:pt x="1065851" y="816162"/>
                  </a:cubicBezTo>
                  <a:cubicBezTo>
                    <a:pt x="1098579" y="816162"/>
                    <a:pt x="1114943" y="816162"/>
                    <a:pt x="1114943" y="816162"/>
                  </a:cubicBezTo>
                  <a:cubicBezTo>
                    <a:pt x="1245857" y="816162"/>
                    <a:pt x="1597686" y="816162"/>
                    <a:pt x="1920878" y="816162"/>
                  </a:cubicBezTo>
                  <a:cubicBezTo>
                    <a:pt x="2329982" y="816162"/>
                    <a:pt x="2092702" y="681158"/>
                    <a:pt x="1941333" y="525699"/>
                  </a:cubicBezTo>
                  <a:close/>
                </a:path>
              </a:pathLst>
            </a:custGeom>
            <a:gradFill>
              <a:gsLst>
                <a:gs pos="0">
                  <a:schemeClr val="bg1">
                    <a:lumMod val="75000"/>
                  </a:schemeClr>
                </a:gs>
                <a:gs pos="53000">
                  <a:schemeClr val="bg1">
                    <a:lumMod val="85000"/>
                  </a:schemeClr>
                </a:gs>
                <a:gs pos="83000">
                  <a:schemeClr val="bg1">
                    <a:lumMod val="75000"/>
                  </a:schemeClr>
                </a:gs>
                <a:gs pos="100000">
                  <a:schemeClr val="bg1">
                    <a:lumMod val="75000"/>
                  </a:schemeClr>
                </a:gs>
              </a:gsLst>
              <a:lin ang="16200000" scaled="0"/>
            </a:gra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7" name="Freeform: Shape 6">
              <a:extLst>
                <a:ext uri="{FF2B5EF4-FFF2-40B4-BE49-F238E27FC236}">
                  <a16:creationId xmlns:a16="http://schemas.microsoft.com/office/drawing/2014/main" id="{C922526E-A294-4273-B92B-E01D2661DF0A}"/>
                </a:ext>
              </a:extLst>
            </p:cNvPr>
            <p:cNvSpPr/>
            <p:nvPr/>
          </p:nvSpPr>
          <p:spPr>
            <a:xfrm>
              <a:off x="2444748" y="555045"/>
              <a:ext cx="7282048" cy="4950157"/>
            </a:xfrm>
            <a:custGeom>
              <a:avLst/>
              <a:gdLst>
                <a:gd name="connsiteX0" fmla="*/ 7038632 w 7282048"/>
                <a:gd name="connsiteY0" fmla="*/ 30683 h 4950157"/>
                <a:gd name="connsiteX1" fmla="*/ 3704436 w 7282048"/>
                <a:gd name="connsiteY1" fmla="*/ 30683 h 4950157"/>
                <a:gd name="connsiteX2" fmla="*/ 3589886 w 7282048"/>
                <a:gd name="connsiteY2" fmla="*/ 30683 h 4950157"/>
                <a:gd name="connsiteX3" fmla="*/ 259781 w 7282048"/>
                <a:gd name="connsiteY3" fmla="*/ 30683 h 4950157"/>
                <a:gd name="connsiteX4" fmla="*/ 30683 w 7282048"/>
                <a:gd name="connsiteY4" fmla="*/ 259781 h 4950157"/>
                <a:gd name="connsiteX5" fmla="*/ 30683 w 7282048"/>
                <a:gd name="connsiteY5" fmla="*/ 4698558 h 4950157"/>
                <a:gd name="connsiteX6" fmla="*/ 239326 w 7282048"/>
                <a:gd name="connsiteY6" fmla="*/ 4931748 h 4950157"/>
                <a:gd name="connsiteX7" fmla="*/ 7042723 w 7282048"/>
                <a:gd name="connsiteY7" fmla="*/ 4931748 h 4950157"/>
                <a:gd name="connsiteX8" fmla="*/ 7251366 w 7282048"/>
                <a:gd name="connsiteY8" fmla="*/ 4698558 h 4950157"/>
                <a:gd name="connsiteX9" fmla="*/ 7251366 w 7282048"/>
                <a:gd name="connsiteY9" fmla="*/ 259781 h 4950157"/>
                <a:gd name="connsiteX10" fmla="*/ 7038632 w 7282048"/>
                <a:gd name="connsiteY10" fmla="*/ 30683 h 495015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</a:cxnLst>
              <a:rect l="l" t="t" r="r" b="b"/>
              <a:pathLst>
                <a:path w="7282048" h="4950157">
                  <a:moveTo>
                    <a:pt x="7038632" y="30683"/>
                  </a:moveTo>
                  <a:lnTo>
                    <a:pt x="3704436" y="30683"/>
                  </a:lnTo>
                  <a:lnTo>
                    <a:pt x="3589886" y="30683"/>
                  </a:lnTo>
                  <a:lnTo>
                    <a:pt x="259781" y="30683"/>
                  </a:lnTo>
                  <a:cubicBezTo>
                    <a:pt x="141141" y="30683"/>
                    <a:pt x="30683" y="128868"/>
                    <a:pt x="30683" y="259781"/>
                  </a:cubicBezTo>
                  <a:lnTo>
                    <a:pt x="30683" y="4698558"/>
                  </a:lnTo>
                  <a:cubicBezTo>
                    <a:pt x="30683" y="4829472"/>
                    <a:pt x="124777" y="4931748"/>
                    <a:pt x="239326" y="4931748"/>
                  </a:cubicBezTo>
                  <a:lnTo>
                    <a:pt x="7042723" y="4931748"/>
                  </a:lnTo>
                  <a:cubicBezTo>
                    <a:pt x="7157272" y="4931748"/>
                    <a:pt x="7251366" y="4825380"/>
                    <a:pt x="7251366" y="4698558"/>
                  </a:cubicBezTo>
                  <a:lnTo>
                    <a:pt x="7251366" y="259781"/>
                  </a:lnTo>
                  <a:cubicBezTo>
                    <a:pt x="7251366" y="128868"/>
                    <a:pt x="7157272" y="30683"/>
                    <a:pt x="7038632" y="30683"/>
                  </a:cubicBez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8" name="Freeform: Shape 7">
              <a:extLst>
                <a:ext uri="{FF2B5EF4-FFF2-40B4-BE49-F238E27FC236}">
                  <a16:creationId xmlns:a16="http://schemas.microsoft.com/office/drawing/2014/main" id="{90803D58-4984-4852-9C65-D40BB68CD891}"/>
                </a:ext>
              </a:extLst>
            </p:cNvPr>
            <p:cNvSpPr/>
            <p:nvPr/>
          </p:nvSpPr>
          <p:spPr>
            <a:xfrm>
              <a:off x="8706599" y="5435655"/>
              <a:ext cx="490925" cy="81821"/>
            </a:xfrm>
            <a:custGeom>
              <a:avLst/>
              <a:gdLst>
                <a:gd name="connsiteX0" fmla="*/ 32212 w 490924"/>
                <a:gd name="connsiteY0" fmla="*/ 30683 h 81820"/>
                <a:gd name="connsiteX1" fmla="*/ 64939 w 490924"/>
                <a:gd name="connsiteY1" fmla="*/ 71593 h 81820"/>
                <a:gd name="connsiteX2" fmla="*/ 461771 w 490924"/>
                <a:gd name="connsiteY2" fmla="*/ 71593 h 81820"/>
                <a:gd name="connsiteX3" fmla="*/ 498590 w 490924"/>
                <a:gd name="connsiteY3" fmla="*/ 30683 h 81820"/>
                <a:gd name="connsiteX4" fmla="*/ 32212 w 490924"/>
                <a:gd name="connsiteY4" fmla="*/ 30683 h 8182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490924" h="81820">
                  <a:moveTo>
                    <a:pt x="32212" y="30683"/>
                  </a:moveTo>
                  <a:cubicBezTo>
                    <a:pt x="32212" y="30683"/>
                    <a:pt x="19938" y="67502"/>
                    <a:pt x="64939" y="71593"/>
                  </a:cubicBezTo>
                  <a:lnTo>
                    <a:pt x="461771" y="71593"/>
                  </a:lnTo>
                  <a:cubicBezTo>
                    <a:pt x="461771" y="71593"/>
                    <a:pt x="502681" y="75684"/>
                    <a:pt x="498590" y="30683"/>
                  </a:cubicBezTo>
                  <a:lnTo>
                    <a:pt x="32212" y="30683"/>
                  </a:lnTo>
                  <a:close/>
                </a:path>
              </a:pathLst>
            </a:custGeom>
            <a:solidFill>
              <a:srgbClr val="999999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9" name="Freeform: Shape 8">
              <a:extLst>
                <a:ext uri="{FF2B5EF4-FFF2-40B4-BE49-F238E27FC236}">
                  <a16:creationId xmlns:a16="http://schemas.microsoft.com/office/drawing/2014/main" id="{0DD253A3-4D74-48A8-AAEC-8FD49BB94155}"/>
                </a:ext>
              </a:extLst>
            </p:cNvPr>
            <p:cNvSpPr/>
            <p:nvPr/>
          </p:nvSpPr>
          <p:spPr>
            <a:xfrm>
              <a:off x="2481568" y="595956"/>
              <a:ext cx="7200228" cy="4336501"/>
            </a:xfrm>
            <a:custGeom>
              <a:avLst/>
              <a:gdLst>
                <a:gd name="connsiteX0" fmla="*/ 6973175 w 7200227"/>
                <a:gd name="connsiteY0" fmla="*/ 30683 h 4336501"/>
                <a:gd name="connsiteX1" fmla="*/ 3671707 w 7200227"/>
                <a:gd name="connsiteY1" fmla="*/ 30683 h 4336501"/>
                <a:gd name="connsiteX2" fmla="*/ 3561249 w 7200227"/>
                <a:gd name="connsiteY2" fmla="*/ 30683 h 4336501"/>
                <a:gd name="connsiteX3" fmla="*/ 259781 w 7200227"/>
                <a:gd name="connsiteY3" fmla="*/ 30683 h 4336501"/>
                <a:gd name="connsiteX4" fmla="*/ 30683 w 7200227"/>
                <a:gd name="connsiteY4" fmla="*/ 231144 h 4336501"/>
                <a:gd name="connsiteX5" fmla="*/ 30683 w 7200227"/>
                <a:gd name="connsiteY5" fmla="*/ 4330365 h 4336501"/>
                <a:gd name="connsiteX6" fmla="*/ 7185909 w 7200227"/>
                <a:gd name="connsiteY6" fmla="*/ 4330365 h 4336501"/>
                <a:gd name="connsiteX7" fmla="*/ 7185909 w 7200227"/>
                <a:gd name="connsiteY7" fmla="*/ 231144 h 4336501"/>
                <a:gd name="connsiteX8" fmla="*/ 6973175 w 7200227"/>
                <a:gd name="connsiteY8" fmla="*/ 30683 h 433650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4336501">
                  <a:moveTo>
                    <a:pt x="6973175" y="30683"/>
                  </a:moveTo>
                  <a:lnTo>
                    <a:pt x="3671707" y="30683"/>
                  </a:lnTo>
                  <a:lnTo>
                    <a:pt x="3561249" y="30683"/>
                  </a:lnTo>
                  <a:lnTo>
                    <a:pt x="259781" y="30683"/>
                  </a:lnTo>
                  <a:cubicBezTo>
                    <a:pt x="141141" y="30683"/>
                    <a:pt x="30683" y="112504"/>
                    <a:pt x="30683" y="231144"/>
                  </a:cubicBezTo>
                  <a:lnTo>
                    <a:pt x="30683" y="4330365"/>
                  </a:lnTo>
                  <a:lnTo>
                    <a:pt x="7185909" y="4330365"/>
                  </a:lnTo>
                  <a:lnTo>
                    <a:pt x="7185909" y="231144"/>
                  </a:lnTo>
                  <a:cubicBezTo>
                    <a:pt x="7185909" y="112504"/>
                    <a:pt x="7091815" y="30683"/>
                    <a:pt x="6973175" y="30683"/>
                  </a:cubicBezTo>
                  <a:close/>
                </a:path>
              </a:pathLst>
            </a:custGeom>
            <a:solidFill>
              <a:srgbClr val="231F20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25FA20A0-4116-412E-9605-34479A2F7732}"/>
                </a:ext>
              </a:extLst>
            </p:cNvPr>
            <p:cNvSpPr/>
            <p:nvPr/>
          </p:nvSpPr>
          <p:spPr>
            <a:xfrm>
              <a:off x="4968919" y="6159768"/>
              <a:ext cx="2168250" cy="122731"/>
            </a:xfrm>
            <a:custGeom>
              <a:avLst/>
              <a:gdLst>
                <a:gd name="connsiteX0" fmla="*/ 30683 w 2168250"/>
                <a:gd name="connsiteY0" fmla="*/ 34774 h 122731"/>
                <a:gd name="connsiteX1" fmla="*/ 30683 w 2168250"/>
                <a:gd name="connsiteY1" fmla="*/ 34774 h 122731"/>
                <a:gd name="connsiteX2" fmla="*/ 30683 w 2168250"/>
                <a:gd name="connsiteY2" fmla="*/ 38865 h 122731"/>
                <a:gd name="connsiteX3" fmla="*/ 30683 w 2168250"/>
                <a:gd name="connsiteY3" fmla="*/ 38865 h 122731"/>
                <a:gd name="connsiteX4" fmla="*/ 263872 w 2168250"/>
                <a:gd name="connsiteY4" fmla="*/ 96140 h 122731"/>
                <a:gd name="connsiteX5" fmla="*/ 1069807 w 2168250"/>
                <a:gd name="connsiteY5" fmla="*/ 96140 h 122731"/>
                <a:gd name="connsiteX6" fmla="*/ 1118899 w 2168250"/>
                <a:gd name="connsiteY6" fmla="*/ 96140 h 122731"/>
                <a:gd name="connsiteX7" fmla="*/ 1924834 w 2168250"/>
                <a:gd name="connsiteY7" fmla="*/ 96140 h 122731"/>
                <a:gd name="connsiteX8" fmla="*/ 2153932 w 2168250"/>
                <a:gd name="connsiteY8" fmla="*/ 30683 h 122731"/>
                <a:gd name="connsiteX9" fmla="*/ 2137568 w 2168250"/>
                <a:gd name="connsiteY9" fmla="*/ 30683 h 122731"/>
                <a:gd name="connsiteX10" fmla="*/ 2137568 w 2168250"/>
                <a:gd name="connsiteY10" fmla="*/ 30683 h 122731"/>
                <a:gd name="connsiteX11" fmla="*/ 30683 w 2168250"/>
                <a:gd name="connsiteY11" fmla="*/ 30683 h 12273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</a:cxnLst>
              <a:rect l="l" t="t" r="r" b="b"/>
              <a:pathLst>
                <a:path w="2168250" h="122731">
                  <a:moveTo>
                    <a:pt x="30683" y="34774"/>
                  </a:moveTo>
                  <a:lnTo>
                    <a:pt x="30683" y="34774"/>
                  </a:lnTo>
                  <a:cubicBezTo>
                    <a:pt x="30683" y="38865"/>
                    <a:pt x="30683" y="38865"/>
                    <a:pt x="30683" y="38865"/>
                  </a:cubicBezTo>
                  <a:lnTo>
                    <a:pt x="30683" y="38865"/>
                  </a:lnTo>
                  <a:cubicBezTo>
                    <a:pt x="30683" y="79775"/>
                    <a:pt x="96139" y="96140"/>
                    <a:pt x="263872" y="96140"/>
                  </a:cubicBezTo>
                  <a:cubicBezTo>
                    <a:pt x="591155" y="96140"/>
                    <a:pt x="942984" y="96140"/>
                    <a:pt x="1069807" y="96140"/>
                  </a:cubicBezTo>
                  <a:cubicBezTo>
                    <a:pt x="1102535" y="96140"/>
                    <a:pt x="1118899" y="96140"/>
                    <a:pt x="1118899" y="96140"/>
                  </a:cubicBezTo>
                  <a:cubicBezTo>
                    <a:pt x="1249812" y="96140"/>
                    <a:pt x="1601642" y="96140"/>
                    <a:pt x="1924834" y="96140"/>
                  </a:cubicBezTo>
                  <a:cubicBezTo>
                    <a:pt x="2092566" y="96140"/>
                    <a:pt x="2149841" y="75684"/>
                    <a:pt x="2153932" y="30683"/>
                  </a:cubicBezTo>
                  <a:lnTo>
                    <a:pt x="2137568" y="30683"/>
                  </a:lnTo>
                  <a:lnTo>
                    <a:pt x="2137568" y="30683"/>
                  </a:lnTo>
                  <a:lnTo>
                    <a:pt x="30683" y="30683"/>
                  </a:lnTo>
                  <a:close/>
                </a:path>
              </a:pathLst>
            </a:custGeom>
            <a:solidFill>
              <a:schemeClr val="tx1">
                <a:lumMod val="50000"/>
                <a:lumOff val="50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3D2C317E-14D0-44AD-BF2E-3987C043A975}"/>
                </a:ext>
              </a:extLst>
            </p:cNvPr>
            <p:cNvSpPr/>
            <p:nvPr/>
          </p:nvSpPr>
          <p:spPr>
            <a:xfrm>
              <a:off x="2481568" y="4903820"/>
              <a:ext cx="7200228" cy="572745"/>
            </a:xfrm>
            <a:custGeom>
              <a:avLst/>
              <a:gdLst>
                <a:gd name="connsiteX0" fmla="*/ 30683 w 7200227"/>
                <a:gd name="connsiteY0" fmla="*/ 362057 h 572745"/>
                <a:gd name="connsiteX1" fmla="*/ 259781 w 7200227"/>
                <a:gd name="connsiteY1" fmla="*/ 562518 h 572745"/>
                <a:gd name="connsiteX2" fmla="*/ 3561249 w 7200227"/>
                <a:gd name="connsiteY2" fmla="*/ 562518 h 572745"/>
                <a:gd name="connsiteX3" fmla="*/ 3671707 w 7200227"/>
                <a:gd name="connsiteY3" fmla="*/ 562518 h 572745"/>
                <a:gd name="connsiteX4" fmla="*/ 6973175 w 7200227"/>
                <a:gd name="connsiteY4" fmla="*/ 562518 h 572745"/>
                <a:gd name="connsiteX5" fmla="*/ 7185909 w 7200227"/>
                <a:gd name="connsiteY5" fmla="*/ 362057 h 572745"/>
                <a:gd name="connsiteX6" fmla="*/ 7185909 w 7200227"/>
                <a:gd name="connsiteY6" fmla="*/ 30683 h 572745"/>
                <a:gd name="connsiteX7" fmla="*/ 30683 w 7200227"/>
                <a:gd name="connsiteY7" fmla="*/ 30683 h 572745"/>
                <a:gd name="connsiteX8" fmla="*/ 30683 w 7200227"/>
                <a:gd name="connsiteY8" fmla="*/ 362057 h 57274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</a:cxnLst>
              <a:rect l="l" t="t" r="r" b="b"/>
              <a:pathLst>
                <a:path w="7200227" h="572745">
                  <a:moveTo>
                    <a:pt x="30683" y="362057"/>
                  </a:moveTo>
                  <a:cubicBezTo>
                    <a:pt x="30683" y="464333"/>
                    <a:pt x="141141" y="562518"/>
                    <a:pt x="259781" y="562518"/>
                  </a:cubicBezTo>
                  <a:lnTo>
                    <a:pt x="3561249" y="562518"/>
                  </a:lnTo>
                  <a:lnTo>
                    <a:pt x="3671707" y="562518"/>
                  </a:lnTo>
                  <a:lnTo>
                    <a:pt x="6973175" y="562518"/>
                  </a:lnTo>
                  <a:cubicBezTo>
                    <a:pt x="7091815" y="562518"/>
                    <a:pt x="7185909" y="464333"/>
                    <a:pt x="7185909" y="362057"/>
                  </a:cubicBezTo>
                  <a:lnTo>
                    <a:pt x="7185909" y="30683"/>
                  </a:lnTo>
                  <a:lnTo>
                    <a:pt x="30683" y="30683"/>
                  </a:lnTo>
                  <a:lnTo>
                    <a:pt x="30683" y="362057"/>
                  </a:lnTo>
                  <a:close/>
                </a:path>
              </a:pathLst>
            </a:custGeom>
            <a:solidFill>
              <a:schemeClr val="bg1">
                <a:lumMod val="75000"/>
              </a:scheme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EA431446-6B05-41D3-9365-E8AF0C73C9D6}"/>
                </a:ext>
              </a:extLst>
            </p:cNvPr>
            <p:cNvSpPr/>
            <p:nvPr/>
          </p:nvSpPr>
          <p:spPr>
            <a:xfrm>
              <a:off x="2747714" y="910966"/>
              <a:ext cx="6676116" cy="3763756"/>
            </a:xfrm>
            <a:custGeom>
              <a:avLst/>
              <a:gdLst>
                <a:gd name="connsiteX0" fmla="*/ 30683 w 6586571"/>
                <a:gd name="connsiteY0" fmla="*/ 30683 h 3763755"/>
                <a:gd name="connsiteX1" fmla="*/ 6564071 w 6586571"/>
                <a:gd name="connsiteY1" fmla="*/ 30683 h 3763755"/>
                <a:gd name="connsiteX2" fmla="*/ 6564071 w 6586571"/>
                <a:gd name="connsiteY2" fmla="*/ 3753528 h 3763755"/>
                <a:gd name="connsiteX3" fmla="*/ 30683 w 6586571"/>
                <a:gd name="connsiteY3" fmla="*/ 3753528 h 3763755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586571" h="3763755">
                  <a:moveTo>
                    <a:pt x="30683" y="30683"/>
                  </a:moveTo>
                  <a:lnTo>
                    <a:pt x="6564071" y="30683"/>
                  </a:lnTo>
                  <a:lnTo>
                    <a:pt x="6564071" y="3753528"/>
                  </a:lnTo>
                  <a:lnTo>
                    <a:pt x="30683" y="3753528"/>
                  </a:lnTo>
                  <a:close/>
                </a:path>
              </a:pathLst>
            </a:custGeom>
            <a:solidFill>
              <a:srgbClr val="F2F2F2"/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/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CAC0D53A-318F-45B5-B98A-1FF9B699594F}"/>
                </a:ext>
              </a:extLst>
            </p:cNvPr>
            <p:cNvSpPr/>
            <p:nvPr/>
          </p:nvSpPr>
          <p:spPr>
            <a:xfrm>
              <a:off x="5654591" y="939518"/>
              <a:ext cx="3769239" cy="3736342"/>
            </a:xfrm>
            <a:custGeom>
              <a:avLst/>
              <a:gdLst>
                <a:gd name="connsiteX0" fmla="*/ 2567127 w 4009217"/>
                <a:gd name="connsiteY0" fmla="*/ 30683 h 4295590"/>
                <a:gd name="connsiteX1" fmla="*/ 3798529 w 4009217"/>
                <a:gd name="connsiteY1" fmla="*/ 30683 h 4295590"/>
                <a:gd name="connsiteX2" fmla="*/ 4007172 w 4009217"/>
                <a:gd name="connsiteY2" fmla="*/ 272054 h 4295590"/>
                <a:gd name="connsiteX3" fmla="*/ 3998990 w 4009217"/>
                <a:gd name="connsiteY3" fmla="*/ 4268999 h 4295590"/>
                <a:gd name="connsiteX4" fmla="*/ 30683 w 4009217"/>
                <a:gd name="connsiteY4" fmla="*/ 4268999 h 4295590"/>
                <a:gd name="connsiteX0" fmla="*/ 2536444 w 3976489"/>
                <a:gd name="connsiteY0" fmla="*/ 0 h 4238316"/>
                <a:gd name="connsiteX1" fmla="*/ 3976489 w 3976489"/>
                <a:gd name="connsiteY1" fmla="*/ 241371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536444 w 3976489"/>
                <a:gd name="connsiteY0" fmla="*/ 0 h 4238316"/>
                <a:gd name="connsiteX1" fmla="*/ 3976489 w 3976489"/>
                <a:gd name="connsiteY1" fmla="*/ 213683 h 4238316"/>
                <a:gd name="connsiteX2" fmla="*/ 3968307 w 3976489"/>
                <a:gd name="connsiteY2" fmla="*/ 4238316 h 4238316"/>
                <a:gd name="connsiteX3" fmla="*/ 0 w 3976489"/>
                <a:gd name="connsiteY3" fmla="*/ 4238316 h 4238316"/>
                <a:gd name="connsiteX0" fmla="*/ 2473335 w 3976489"/>
                <a:gd name="connsiteY0" fmla="*/ 0 h 4035268"/>
                <a:gd name="connsiteX1" fmla="*/ 3976489 w 3976489"/>
                <a:gd name="connsiteY1" fmla="*/ 10635 h 4035268"/>
                <a:gd name="connsiteX2" fmla="*/ 3968307 w 3976489"/>
                <a:gd name="connsiteY2" fmla="*/ 4035268 h 4035268"/>
                <a:gd name="connsiteX3" fmla="*/ 0 w 3976489"/>
                <a:gd name="connsiteY3" fmla="*/ 4035268 h 403526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3976489" h="4035268">
                  <a:moveTo>
                    <a:pt x="2473335" y="0"/>
                  </a:moveTo>
                  <a:lnTo>
                    <a:pt x="3976489" y="10635"/>
                  </a:lnTo>
                  <a:cubicBezTo>
                    <a:pt x="3973762" y="1342950"/>
                    <a:pt x="3971034" y="2702953"/>
                    <a:pt x="3968307" y="4035268"/>
                  </a:cubicBezTo>
                  <a:lnTo>
                    <a:pt x="0" y="4035268"/>
                  </a:lnTo>
                </a:path>
              </a:pathLst>
            </a:custGeom>
            <a:solidFill>
              <a:srgbClr val="999999">
                <a:alpha val="10000"/>
              </a:srgbClr>
            </a:solidFill>
            <a:ln w="9525" cap="flat">
              <a:noFill/>
              <a:prstDash val="solid"/>
              <a:miter/>
            </a:ln>
          </p:spPr>
          <p:txBody>
            <a:bodyPr rtlCol="0" anchor="ctr"/>
            <a:lstStyle/>
            <a:p>
              <a:endParaRPr lang="en-US" dirty="0"/>
            </a:p>
          </p:txBody>
        </p:sp>
      </p:grp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A65F4E1-43A2-4742-A867-7EBB66F7D374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7108854" y="1700415"/>
            <a:ext cx="4056875" cy="237057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4" name="Text Placeholder 9">
            <a:extLst>
              <a:ext uri="{FF2B5EF4-FFF2-40B4-BE49-F238E27FC236}">
                <a16:creationId xmlns:a16="http://schemas.microsoft.com/office/drawing/2014/main" id="{5618A71E-2FD6-4B23-8726-E28CC01149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64868462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1883796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2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10">
            <a:extLst>
              <a:ext uri="{FF2B5EF4-FFF2-40B4-BE49-F238E27FC236}">
                <a16:creationId xmlns:a16="http://schemas.microsoft.com/office/drawing/2014/main" id="{153022F2-D855-4119-8159-5E792860E344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0" y="0"/>
            <a:ext cx="6937746" cy="6858000"/>
          </a:xfrm>
          <a:custGeom>
            <a:avLst/>
            <a:gdLst>
              <a:gd name="connsiteX0" fmla="*/ 4721285 w 6937746"/>
              <a:gd name="connsiteY0" fmla="*/ 4641539 h 6858000"/>
              <a:gd name="connsiteX1" fmla="*/ 6937746 w 6937746"/>
              <a:gd name="connsiteY1" fmla="*/ 6858000 h 6858000"/>
              <a:gd name="connsiteX2" fmla="*/ 2504824 w 6937746"/>
              <a:gd name="connsiteY2" fmla="*/ 6858000 h 6858000"/>
              <a:gd name="connsiteX3" fmla="*/ 2376433 w 6937746"/>
              <a:gd name="connsiteY3" fmla="*/ 2296687 h 6858000"/>
              <a:gd name="connsiteX4" fmla="*/ 4602775 w 6937746"/>
              <a:gd name="connsiteY4" fmla="*/ 4523028 h 6858000"/>
              <a:gd name="connsiteX5" fmla="*/ 2376433 w 6937746"/>
              <a:gd name="connsiteY5" fmla="*/ 6749369 h 6858000"/>
              <a:gd name="connsiteX6" fmla="*/ 150091 w 6937746"/>
              <a:gd name="connsiteY6" fmla="*/ 4523027 h 6858000"/>
              <a:gd name="connsiteX7" fmla="*/ 306688 w 6937746"/>
              <a:gd name="connsiteY7" fmla="*/ 0 h 6858000"/>
              <a:gd name="connsiteX8" fmla="*/ 4436095 w 6937746"/>
              <a:gd name="connsiteY8" fmla="*/ 0 h 6858000"/>
              <a:gd name="connsiteX9" fmla="*/ 2371391 w 6937746"/>
              <a:gd name="connsiteY9" fmla="*/ 2064703 h 6858000"/>
              <a:gd name="connsiteX10" fmla="*/ 0 w 6937746"/>
              <a:gd name="connsiteY10" fmla="*/ 0 h 6858000"/>
              <a:gd name="connsiteX11" fmla="*/ 79746 w 6937746"/>
              <a:gd name="connsiteY11" fmla="*/ 0 h 6858000"/>
              <a:gd name="connsiteX12" fmla="*/ 2257922 w 6937746"/>
              <a:gd name="connsiteY12" fmla="*/ 2178176 h 6858000"/>
              <a:gd name="connsiteX13" fmla="*/ 31580 w 6937746"/>
              <a:gd name="connsiteY13" fmla="*/ 4404516 h 6858000"/>
              <a:gd name="connsiteX14" fmla="*/ 0 w 6937746"/>
              <a:gd name="connsiteY14" fmla="*/ 437293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6937746" h="6858000">
                <a:moveTo>
                  <a:pt x="4721285" y="4641539"/>
                </a:moveTo>
                <a:lnTo>
                  <a:pt x="6937746" y="6858000"/>
                </a:lnTo>
                <a:lnTo>
                  <a:pt x="2504824" y="6858000"/>
                </a:lnTo>
                <a:close/>
                <a:moveTo>
                  <a:pt x="2376433" y="2296687"/>
                </a:moveTo>
                <a:lnTo>
                  <a:pt x="4602775" y="4523028"/>
                </a:lnTo>
                <a:lnTo>
                  <a:pt x="2376433" y="6749369"/>
                </a:lnTo>
                <a:lnTo>
                  <a:pt x="150091" y="4523027"/>
                </a:lnTo>
                <a:close/>
                <a:moveTo>
                  <a:pt x="306688" y="0"/>
                </a:moveTo>
                <a:lnTo>
                  <a:pt x="4436095" y="0"/>
                </a:lnTo>
                <a:lnTo>
                  <a:pt x="2371391" y="2064703"/>
                </a:lnTo>
                <a:close/>
                <a:moveTo>
                  <a:pt x="0" y="0"/>
                </a:moveTo>
                <a:lnTo>
                  <a:pt x="79746" y="0"/>
                </a:lnTo>
                <a:lnTo>
                  <a:pt x="2257922" y="2178176"/>
                </a:lnTo>
                <a:lnTo>
                  <a:pt x="31580" y="4404516"/>
                </a:lnTo>
                <a:lnTo>
                  <a:pt x="0" y="437293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9050">
            <a:noFill/>
          </a:ln>
        </p:spPr>
        <p:txBody>
          <a:bodyPr wrap="square"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r>
              <a:rPr lang="en-US" altLang="ko-KR"/>
              <a:t>Place 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557430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3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5097400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4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ame 3">
            <a:extLst>
              <a:ext uri="{FF2B5EF4-FFF2-40B4-BE49-F238E27FC236}">
                <a16:creationId xmlns:a16="http://schemas.microsoft.com/office/drawing/2014/main" id="{5572DA0E-7139-4875-B891-B942C008A2D3}"/>
              </a:ext>
            </a:extLst>
          </p:cNvPr>
          <p:cNvSpPr/>
          <p:nvPr userDrawn="1"/>
        </p:nvSpPr>
        <p:spPr>
          <a:xfrm>
            <a:off x="419100" y="1271995"/>
            <a:ext cx="11353800" cy="4314010"/>
          </a:xfrm>
          <a:prstGeom prst="frame">
            <a:avLst>
              <a:gd name="adj1" fmla="val 726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그림 개체 틀 2">
            <a:extLst>
              <a:ext uri="{FF2B5EF4-FFF2-40B4-BE49-F238E27FC236}">
                <a16:creationId xmlns:a16="http://schemas.microsoft.com/office/drawing/2014/main" id="{A9EAD944-BF55-49B6-8314-4AAD62C015A8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1868938" y="1889760"/>
            <a:ext cx="3277824" cy="4968240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1662967-CC84-4489-B1A3-F8A94ECCD0E2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777707" y="-1"/>
            <a:ext cx="3277824" cy="3648891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</p:txBody>
      </p:sp>
    </p:spTree>
    <p:extLst>
      <p:ext uri="{BB962C8B-B14F-4D97-AF65-F5344CB8AC3E}">
        <p14:creationId xmlns:p14="http://schemas.microsoft.com/office/powerpoint/2010/main" val="121636620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974830917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6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79604065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PNG sets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2482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PNG &amp; Shapes Layout</a:t>
            </a:r>
          </a:p>
        </p:txBody>
      </p:sp>
    </p:spTree>
    <p:extLst>
      <p:ext uri="{BB962C8B-B14F-4D97-AF65-F5344CB8AC3E}">
        <p14:creationId xmlns:p14="http://schemas.microsoft.com/office/powerpoint/2010/main" val="244639275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Icon set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/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123478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Icon Sets Layout</a:t>
            </a:r>
          </a:p>
        </p:txBody>
      </p:sp>
      <p:sp>
        <p:nvSpPr>
          <p:cNvPr id="3" name="Rounded Rectangle 2"/>
          <p:cNvSpPr/>
          <p:nvPr userDrawn="1"/>
        </p:nvSpPr>
        <p:spPr>
          <a:xfrm>
            <a:off x="354010" y="1131591"/>
            <a:ext cx="3560767" cy="5402561"/>
          </a:xfrm>
          <a:prstGeom prst="roundRect">
            <a:avLst>
              <a:gd name="adj" fmla="val 3968"/>
            </a:avLst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/>
          </a:p>
        </p:txBody>
      </p:sp>
      <p:sp>
        <p:nvSpPr>
          <p:cNvPr id="4" name="Rounded Rectangle 3"/>
          <p:cNvSpPr/>
          <p:nvPr userDrawn="1"/>
        </p:nvSpPr>
        <p:spPr>
          <a:xfrm>
            <a:off x="531933" y="1347500"/>
            <a:ext cx="153868" cy="5015200"/>
          </a:xfrm>
          <a:prstGeom prst="roundRect">
            <a:avLst>
              <a:gd name="adj" fmla="val 50000"/>
            </a:avLst>
          </a:prstGeom>
          <a:solidFill>
            <a:schemeClr val="bg1">
              <a:alpha val="4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bg1"/>
              </a:solidFill>
            </a:endParaRPr>
          </a:p>
        </p:txBody>
      </p:sp>
      <p:sp>
        <p:nvSpPr>
          <p:cNvPr id="5" name="Half Frame 4"/>
          <p:cNvSpPr/>
          <p:nvPr userDrawn="1"/>
        </p:nvSpPr>
        <p:spPr>
          <a:xfrm rot="5400000">
            <a:off x="3057177" y="1276653"/>
            <a:ext cx="685849" cy="685148"/>
          </a:xfrm>
          <a:prstGeom prst="halfFrame">
            <a:avLst>
              <a:gd name="adj1" fmla="val 23728"/>
              <a:gd name="adj2" fmla="val 24642"/>
            </a:avLst>
          </a:prstGeom>
          <a:solidFill>
            <a:schemeClr val="bg1">
              <a:alpha val="2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1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5644E8BB-F13A-4AE0-889E-633DE4143787}"/>
              </a:ext>
            </a:extLst>
          </p:cNvPr>
          <p:cNvSpPr txBox="1"/>
          <p:nvPr userDrawn="1"/>
        </p:nvSpPr>
        <p:spPr>
          <a:xfrm>
            <a:off x="711704" y="1637214"/>
            <a:ext cx="2232248" cy="52322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Resize without losing quality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2CE2B8B-ED32-491A-95B2-D28904BC432C}"/>
              </a:ext>
            </a:extLst>
          </p:cNvPr>
          <p:cNvSpPr txBox="1"/>
          <p:nvPr userDrawn="1"/>
        </p:nvSpPr>
        <p:spPr>
          <a:xfrm>
            <a:off x="711704" y="2127463"/>
            <a:ext cx="2232248" cy="738664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You can Change Fill Color &amp;</a:t>
            </a:r>
          </a:p>
          <a:p>
            <a:r>
              <a:rPr lang="en-US" altLang="ko-KR" sz="1400" b="1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Line Color</a:t>
            </a:r>
            <a:endParaRPr lang="ko-KR" altLang="en-US" sz="1400" b="1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962A52DF-2523-4479-BFA3-B5ACE9887E1C}"/>
              </a:ext>
            </a:extLst>
          </p:cNvPr>
          <p:cNvSpPr txBox="1"/>
          <p:nvPr userDrawn="1"/>
        </p:nvSpPr>
        <p:spPr>
          <a:xfrm>
            <a:off x="721229" y="5808438"/>
            <a:ext cx="2232000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1400" dirty="0">
                <a:solidFill>
                  <a:schemeClr val="bg1"/>
                </a:solidFill>
                <a:latin typeface="Arial" pitchFamily="34" charset="0"/>
                <a:cs typeface="Arial" pitchFamily="34" charset="0"/>
              </a:rPr>
              <a:t>www.allppt.com</a:t>
            </a:r>
            <a:endParaRPr lang="ko-KR" altLang="en-US" sz="1400" dirty="0">
              <a:solidFill>
                <a:schemeClr val="bg1"/>
              </a:solidFill>
              <a:latin typeface="Arial" pitchFamily="34" charset="0"/>
              <a:cs typeface="Arial" pitchFamily="34" charset="0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BAAC314F-E96A-4408-95DE-A70E9ED054AF}"/>
              </a:ext>
            </a:extLst>
          </p:cNvPr>
          <p:cNvSpPr txBox="1"/>
          <p:nvPr userDrawn="1"/>
        </p:nvSpPr>
        <p:spPr>
          <a:xfrm>
            <a:off x="721229" y="4450324"/>
            <a:ext cx="2717296" cy="1384995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FREE </a:t>
            </a:r>
          </a:p>
          <a:p>
            <a:r>
              <a:rPr lang="en-US" altLang="ko-KR" sz="2800" b="1" dirty="0">
                <a:solidFill>
                  <a:schemeClr val="bg1"/>
                </a:solidFill>
                <a:latin typeface="+mn-lt"/>
                <a:ea typeface="+mn-ea"/>
                <a:cs typeface="Arial" pitchFamily="34" charset="0"/>
              </a:rPr>
              <a:t>PPT TEMPLATES</a:t>
            </a:r>
          </a:p>
        </p:txBody>
      </p:sp>
    </p:spTree>
    <p:extLst>
      <p:ext uri="{BB962C8B-B14F-4D97-AF65-F5344CB8AC3E}">
        <p14:creationId xmlns:p14="http://schemas.microsoft.com/office/powerpoint/2010/main" val="31367658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9">
            <a:extLst>
              <a:ext uri="{FF2B5EF4-FFF2-40B4-BE49-F238E27FC236}">
                <a16:creationId xmlns:a16="http://schemas.microsoft.com/office/drawing/2014/main" id="{23DE32A5-6181-4C51-AD5C-3F1A448478A1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97073889-D6DF-4C92-948B-7A57C91C6439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E840C3EF-D75C-495B-AAAB-53664E147FB9}"/>
              </a:ext>
            </a:extLst>
          </p:cNvPr>
          <p:cNvSpPr/>
          <p:nvPr userDrawn="1"/>
        </p:nvSpPr>
        <p:spPr>
          <a:xfrm rot="5400000">
            <a:off x="-351545" y="354974"/>
            <a:ext cx="2157572" cy="1447626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694420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847202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Agenda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823200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aam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9">
            <a:extLst>
              <a:ext uri="{FF2B5EF4-FFF2-40B4-BE49-F238E27FC236}">
                <a16:creationId xmlns:a16="http://schemas.microsoft.com/office/drawing/2014/main" id="{EF70765A-4598-4D75-8EBE-B820808F6559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Our Team LAYOUT</a:t>
            </a:r>
          </a:p>
        </p:txBody>
      </p:sp>
      <p:sp>
        <p:nvSpPr>
          <p:cNvPr id="4" name="Freeform: Shape 3">
            <a:extLst>
              <a:ext uri="{FF2B5EF4-FFF2-40B4-BE49-F238E27FC236}">
                <a16:creationId xmlns:a16="http://schemas.microsoft.com/office/drawing/2014/main" id="{D4F6D272-925E-407D-96CF-EB9C0739DD30}"/>
              </a:ext>
            </a:extLst>
          </p:cNvPr>
          <p:cNvSpPr/>
          <p:nvPr userDrawn="1"/>
        </p:nvSpPr>
        <p:spPr>
          <a:xfrm rot="5400000">
            <a:off x="-353869" y="357298"/>
            <a:ext cx="2171699" cy="1457105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5" name="Freeform: Shape 4">
            <a:extLst>
              <a:ext uri="{FF2B5EF4-FFF2-40B4-BE49-F238E27FC236}">
                <a16:creationId xmlns:a16="http://schemas.microsoft.com/office/drawing/2014/main" id="{8CC2A8B0-31DB-4765-943B-144A953BD880}"/>
              </a:ext>
            </a:extLst>
          </p:cNvPr>
          <p:cNvSpPr/>
          <p:nvPr userDrawn="1"/>
        </p:nvSpPr>
        <p:spPr>
          <a:xfrm flipH="1">
            <a:off x="10564162" y="5765800"/>
            <a:ext cx="1627837" cy="1092200"/>
          </a:xfrm>
          <a:custGeom>
            <a:avLst/>
            <a:gdLst>
              <a:gd name="connsiteX0" fmla="*/ 2501155 w 3201892"/>
              <a:gd name="connsiteY0" fmla="*/ 1847914 h 2148314"/>
              <a:gd name="connsiteX1" fmla="*/ 2534032 w 3201892"/>
              <a:gd name="connsiteY1" fmla="*/ 1925783 h 2148314"/>
              <a:gd name="connsiteX2" fmla="*/ 2542909 w 3201892"/>
              <a:gd name="connsiteY2" fmla="*/ 1936140 h 2148314"/>
              <a:gd name="connsiteX3" fmla="*/ 2680517 w 3201892"/>
              <a:gd name="connsiteY3" fmla="*/ 1990888 h 2148314"/>
              <a:gd name="connsiteX4" fmla="*/ 2788533 w 3201892"/>
              <a:gd name="connsiteY4" fmla="*/ 1925783 h 2148314"/>
              <a:gd name="connsiteX5" fmla="*/ 2819605 w 3201892"/>
              <a:gd name="connsiteY5" fmla="*/ 1819246 h 2148314"/>
              <a:gd name="connsiteX6" fmla="*/ 2640566 w 3201892"/>
              <a:gd name="connsiteY6" fmla="*/ 1683116 h 2148314"/>
              <a:gd name="connsiteX7" fmla="*/ 2501155 w 3201892"/>
              <a:gd name="connsiteY7" fmla="*/ 1847914 h 2148314"/>
              <a:gd name="connsiteX8" fmla="*/ 1615856 w 3201892"/>
              <a:gd name="connsiteY8" fmla="*/ 388573 h 2148314"/>
              <a:gd name="connsiteX9" fmla="*/ 1615902 w 3201892"/>
              <a:gd name="connsiteY9" fmla="*/ 424478 h 2148314"/>
              <a:gd name="connsiteX10" fmla="*/ 1646234 w 3201892"/>
              <a:gd name="connsiteY10" fmla="*/ 491987 h 2148314"/>
              <a:gd name="connsiteX11" fmla="*/ 1709860 w 3201892"/>
              <a:gd name="connsiteY11" fmla="*/ 546735 h 2148314"/>
              <a:gd name="connsiteX12" fmla="*/ 1903696 w 3201892"/>
              <a:gd name="connsiteY12" fmla="*/ 491987 h 2148314"/>
              <a:gd name="connsiteX13" fmla="*/ 1934769 w 3201892"/>
              <a:gd name="connsiteY13" fmla="*/ 407647 h 2148314"/>
              <a:gd name="connsiteX14" fmla="*/ 1881501 w 3201892"/>
              <a:gd name="connsiteY14" fmla="*/ 292234 h 2148314"/>
              <a:gd name="connsiteX15" fmla="*/ 1625520 w 3201892"/>
              <a:gd name="connsiteY15" fmla="*/ 351419 h 2148314"/>
              <a:gd name="connsiteX16" fmla="*/ 1615856 w 3201892"/>
              <a:gd name="connsiteY16" fmla="*/ 388573 h 2148314"/>
              <a:gd name="connsiteX17" fmla="*/ 1477368 w 3201892"/>
              <a:gd name="connsiteY17" fmla="*/ 1765238 h 2148314"/>
              <a:gd name="connsiteX18" fmla="*/ 1477552 w 3201892"/>
              <a:gd name="connsiteY18" fmla="*/ 1754141 h 2148314"/>
              <a:gd name="connsiteX19" fmla="*/ 1479032 w 3201892"/>
              <a:gd name="connsiteY19" fmla="*/ 86560 h 2148314"/>
              <a:gd name="connsiteX20" fmla="*/ 1479032 w 3201892"/>
              <a:gd name="connsiteY20" fmla="*/ 25892 h 2148314"/>
              <a:gd name="connsiteX21" fmla="*/ 1505666 w 3201892"/>
              <a:gd name="connsiteY21" fmla="*/ 738 h 2148314"/>
              <a:gd name="connsiteX22" fmla="*/ 1547097 w 3201892"/>
              <a:gd name="connsiteY22" fmla="*/ 3698 h 2148314"/>
              <a:gd name="connsiteX23" fmla="*/ 1832673 w 3201892"/>
              <a:gd name="connsiteY23" fmla="*/ 42169 h 2148314"/>
              <a:gd name="connsiteX24" fmla="*/ 2276571 w 3201892"/>
              <a:gd name="connsiteY24" fmla="*/ 197534 h 2148314"/>
              <a:gd name="connsiteX25" fmla="*/ 2674600 w 3201892"/>
              <a:gd name="connsiteY25" fmla="*/ 463873 h 2148314"/>
              <a:gd name="connsiteX26" fmla="*/ 2702714 w 3201892"/>
              <a:gd name="connsiteY26" fmla="*/ 490507 h 2148314"/>
              <a:gd name="connsiteX27" fmla="*/ 2720471 w 3201892"/>
              <a:gd name="connsiteY27" fmla="*/ 505304 h 2148314"/>
              <a:gd name="connsiteX28" fmla="*/ 2721951 w 3201892"/>
              <a:gd name="connsiteY28" fmla="*/ 540816 h 2148314"/>
              <a:gd name="connsiteX29" fmla="*/ 2682000 w 3201892"/>
              <a:gd name="connsiteY29" fmla="*/ 579287 h 2148314"/>
              <a:gd name="connsiteX30" fmla="*/ 2440815 w 3201892"/>
              <a:gd name="connsiteY30" fmla="*/ 821954 h 2148314"/>
              <a:gd name="connsiteX31" fmla="*/ 2414181 w 3201892"/>
              <a:gd name="connsiteY31" fmla="*/ 820474 h 2148314"/>
              <a:gd name="connsiteX32" fmla="*/ 2141923 w 3201892"/>
              <a:gd name="connsiteY32" fmla="*/ 743531 h 2148314"/>
              <a:gd name="connsiteX33" fmla="*/ 1983598 w 3201892"/>
              <a:gd name="connsiteY33" fmla="*/ 981756 h 2148314"/>
              <a:gd name="connsiteX34" fmla="*/ 2019109 w 3201892"/>
              <a:gd name="connsiteY34" fmla="*/ 1101610 h 2148314"/>
              <a:gd name="connsiteX35" fmla="*/ 2050183 w 3201892"/>
              <a:gd name="connsiteY35" fmla="*/ 1140081 h 2148314"/>
              <a:gd name="connsiteX36" fmla="*/ 2062020 w 3201892"/>
              <a:gd name="connsiteY36" fmla="*/ 1150438 h 2148314"/>
              <a:gd name="connsiteX37" fmla="*/ 2062020 w 3201892"/>
              <a:gd name="connsiteY37" fmla="*/ 1197787 h 2148314"/>
              <a:gd name="connsiteX38" fmla="*/ 1493829 w 3201892"/>
              <a:gd name="connsiteY38" fmla="*/ 1765978 h 2148314"/>
              <a:gd name="connsiteX39" fmla="*/ 1480512 w 3201892"/>
              <a:gd name="connsiteY39" fmla="*/ 1776335 h 2148314"/>
              <a:gd name="connsiteX40" fmla="*/ 1477368 w 3201892"/>
              <a:gd name="connsiteY40" fmla="*/ 1765238 h 2148314"/>
              <a:gd name="connsiteX41" fmla="*/ 1424283 w 3201892"/>
              <a:gd name="connsiteY41" fmla="*/ 2140333 h 2148314"/>
              <a:gd name="connsiteX42" fmla="*/ 1480511 w 3201892"/>
              <a:gd name="connsiteY42" fmla="*/ 2087065 h 2148314"/>
              <a:gd name="connsiteX43" fmla="*/ 1727613 w 3201892"/>
              <a:gd name="connsiteY43" fmla="*/ 1839961 h 2148314"/>
              <a:gd name="connsiteX44" fmla="*/ 1973238 w 3201892"/>
              <a:gd name="connsiteY44" fmla="*/ 1594336 h 2148314"/>
              <a:gd name="connsiteX45" fmla="*/ 2004311 w 3201892"/>
              <a:gd name="connsiteY45" fmla="*/ 1591379 h 2148314"/>
              <a:gd name="connsiteX46" fmla="*/ 2332796 w 3201892"/>
              <a:gd name="connsiteY46" fmla="*/ 1544028 h 2148314"/>
              <a:gd name="connsiteX47" fmla="*/ 2344633 w 3201892"/>
              <a:gd name="connsiteY47" fmla="*/ 1530711 h 2148314"/>
              <a:gd name="connsiteX48" fmla="*/ 2377187 w 3201892"/>
              <a:gd name="connsiteY48" fmla="*/ 1453768 h 2148314"/>
              <a:gd name="connsiteX49" fmla="*/ 2343153 w 3201892"/>
              <a:gd name="connsiteY49" fmla="*/ 1258452 h 2148314"/>
              <a:gd name="connsiteX50" fmla="*/ 2347593 w 3201892"/>
              <a:gd name="connsiteY50" fmla="*/ 1219981 h 2148314"/>
              <a:gd name="connsiteX51" fmla="*/ 2362390 w 3201892"/>
              <a:gd name="connsiteY51" fmla="*/ 1206664 h 2148314"/>
              <a:gd name="connsiteX52" fmla="*/ 2551786 w 3201892"/>
              <a:gd name="connsiteY52" fmla="*/ 1015788 h 2148314"/>
              <a:gd name="connsiteX53" fmla="*/ 2603575 w 3201892"/>
              <a:gd name="connsiteY53" fmla="*/ 962520 h 2148314"/>
              <a:gd name="connsiteX54" fmla="*/ 2613932 w 3201892"/>
              <a:gd name="connsiteY54" fmla="*/ 943285 h 2148314"/>
              <a:gd name="connsiteX55" fmla="*/ 2667200 w 3201892"/>
              <a:gd name="connsiteY55" fmla="*/ 890017 h 2148314"/>
              <a:gd name="connsiteX56" fmla="*/ 2696794 w 3201892"/>
              <a:gd name="connsiteY56" fmla="*/ 890017 h 2148314"/>
              <a:gd name="connsiteX57" fmla="*/ 2760419 w 3201892"/>
              <a:gd name="connsiteY57" fmla="*/ 961042 h 2148314"/>
              <a:gd name="connsiteX58" fmla="*/ 2766339 w 3201892"/>
              <a:gd name="connsiteY58" fmla="*/ 981756 h 2148314"/>
              <a:gd name="connsiteX59" fmla="*/ 2939458 w 3201892"/>
              <a:gd name="connsiteY59" fmla="*/ 1230341 h 2148314"/>
              <a:gd name="connsiteX60" fmla="*/ 2976450 w 3201892"/>
              <a:gd name="connsiteY60" fmla="*/ 1296924 h 2148314"/>
              <a:gd name="connsiteX61" fmla="*/ 3062272 w 3201892"/>
              <a:gd name="connsiteY61" fmla="*/ 1477443 h 2148314"/>
              <a:gd name="connsiteX62" fmla="*/ 3188043 w 3201892"/>
              <a:gd name="connsiteY62" fmla="*/ 1959814 h 2148314"/>
              <a:gd name="connsiteX63" fmla="*/ 3195440 w 3201892"/>
              <a:gd name="connsiteY63" fmla="*/ 2020480 h 2148314"/>
              <a:gd name="connsiteX64" fmla="*/ 3201360 w 3201892"/>
              <a:gd name="connsiteY64" fmla="*/ 2119617 h 2148314"/>
              <a:gd name="connsiteX65" fmla="*/ 3179163 w 3201892"/>
              <a:gd name="connsiteY65" fmla="*/ 2144773 h 2148314"/>
              <a:gd name="connsiteX66" fmla="*/ 2442292 w 3201892"/>
              <a:gd name="connsiteY66" fmla="*/ 2144773 h 2148314"/>
              <a:gd name="connsiteX67" fmla="*/ 1450917 w 3201892"/>
              <a:gd name="connsiteY67" fmla="*/ 2144773 h 2148314"/>
              <a:gd name="connsiteX68" fmla="*/ 1424283 w 3201892"/>
              <a:gd name="connsiteY68" fmla="*/ 2140333 h 2148314"/>
              <a:gd name="connsiteX69" fmla="*/ 87779 w 3201892"/>
              <a:gd name="connsiteY69" fmla="*/ 1650933 h 2148314"/>
              <a:gd name="connsiteX70" fmla="*/ 120701 w 3201892"/>
              <a:gd name="connsiteY70" fmla="*/ 1724546 h 2148314"/>
              <a:gd name="connsiteX71" fmla="*/ 280505 w 3201892"/>
              <a:gd name="connsiteY71" fmla="*/ 1785212 h 2148314"/>
              <a:gd name="connsiteX72" fmla="*/ 372245 w 3201892"/>
              <a:gd name="connsiteY72" fmla="*/ 1724546 h 2148314"/>
              <a:gd name="connsiteX73" fmla="*/ 404797 w 3201892"/>
              <a:gd name="connsiteY73" fmla="*/ 1612093 h 2148314"/>
              <a:gd name="connsiteX74" fmla="*/ 240554 w 3201892"/>
              <a:gd name="connsiteY74" fmla="*/ 1477442 h 2148314"/>
              <a:gd name="connsiteX75" fmla="*/ 101466 w 3201892"/>
              <a:gd name="connsiteY75" fmla="*/ 1570661 h 2148314"/>
              <a:gd name="connsiteX76" fmla="*/ 87779 w 3201892"/>
              <a:gd name="connsiteY76" fmla="*/ 1650933 h 2148314"/>
              <a:gd name="connsiteX77" fmla="*/ 0 w 3201892"/>
              <a:gd name="connsiteY77" fmla="*/ 832939 h 2148314"/>
              <a:gd name="connsiteX78" fmla="*/ 0 w 3201892"/>
              <a:gd name="connsiteY78" fmla="*/ 803651 h 2148314"/>
              <a:gd name="connsiteX79" fmla="*/ 21564 w 3201892"/>
              <a:gd name="connsiteY79" fmla="*/ 784960 h 2148314"/>
              <a:gd name="connsiteX80" fmla="*/ 151775 w 3201892"/>
              <a:gd name="connsiteY80" fmla="*/ 675466 h 2148314"/>
              <a:gd name="connsiteX81" fmla="*/ 620827 w 3201892"/>
              <a:gd name="connsiteY81" fmla="*/ 416525 h 2148314"/>
              <a:gd name="connsiteX82" fmla="*/ 1094321 w 3201892"/>
              <a:gd name="connsiteY82" fmla="*/ 304069 h 2148314"/>
              <a:gd name="connsiteX83" fmla="*/ 1193458 w 3201892"/>
              <a:gd name="connsiteY83" fmla="*/ 296671 h 2148314"/>
              <a:gd name="connsiteX84" fmla="*/ 1196418 w 3201892"/>
              <a:gd name="connsiteY84" fmla="*/ 295191 h 2148314"/>
              <a:gd name="connsiteX85" fmla="*/ 1199376 w 3201892"/>
              <a:gd name="connsiteY85" fmla="*/ 295191 h 2148314"/>
              <a:gd name="connsiteX86" fmla="*/ 1248206 w 3201892"/>
              <a:gd name="connsiteY86" fmla="*/ 336622 h 2148314"/>
              <a:gd name="connsiteX87" fmla="*/ 1248206 w 3201892"/>
              <a:gd name="connsiteY87" fmla="*/ 2076706 h 2148314"/>
              <a:gd name="connsiteX88" fmla="*/ 1248206 w 3201892"/>
              <a:gd name="connsiteY88" fmla="*/ 2081145 h 2148314"/>
              <a:gd name="connsiteX89" fmla="*/ 1234889 w 3201892"/>
              <a:gd name="connsiteY89" fmla="*/ 2069308 h 2148314"/>
              <a:gd name="connsiteX90" fmla="*/ 1215653 w 3201892"/>
              <a:gd name="connsiteY90" fmla="*/ 2048594 h 2148314"/>
              <a:gd name="connsiteX91" fmla="*/ 521690 w 3201892"/>
              <a:gd name="connsiteY91" fmla="*/ 1354632 h 2148314"/>
              <a:gd name="connsiteX92" fmla="*/ 509853 w 3201892"/>
              <a:gd name="connsiteY92" fmla="*/ 1341315 h 2148314"/>
              <a:gd name="connsiteX93" fmla="*/ 549804 w 3201892"/>
              <a:gd name="connsiteY93" fmla="*/ 1333915 h 2148314"/>
              <a:gd name="connsiteX94" fmla="*/ 563121 w 3201892"/>
              <a:gd name="connsiteY94" fmla="*/ 1333915 h 2148314"/>
              <a:gd name="connsiteX95" fmla="*/ 579398 w 3201892"/>
              <a:gd name="connsiteY95" fmla="*/ 1319118 h 2148314"/>
              <a:gd name="connsiteX96" fmla="*/ 672616 w 3201892"/>
              <a:gd name="connsiteY96" fmla="*/ 1267330 h 2148314"/>
              <a:gd name="connsiteX97" fmla="*/ 718486 w 3201892"/>
              <a:gd name="connsiteY97" fmla="*/ 1215541 h 2148314"/>
              <a:gd name="connsiteX98" fmla="*/ 730323 w 3201892"/>
              <a:gd name="connsiteY98" fmla="*/ 1211104 h 2148314"/>
              <a:gd name="connsiteX99" fmla="*/ 758437 w 3201892"/>
              <a:gd name="connsiteY99" fmla="*/ 1129722 h 2148314"/>
              <a:gd name="connsiteX100" fmla="*/ 758437 w 3201892"/>
              <a:gd name="connsiteY100" fmla="*/ 1058699 h 2148314"/>
              <a:gd name="connsiteX101" fmla="*/ 711087 w 3201892"/>
              <a:gd name="connsiteY101" fmla="*/ 947723 h 2148314"/>
              <a:gd name="connsiteX102" fmla="*/ 563121 w 3201892"/>
              <a:gd name="connsiteY102" fmla="*/ 858943 h 2148314"/>
              <a:gd name="connsiteX103" fmla="*/ 554244 w 3201892"/>
              <a:gd name="connsiteY103" fmla="*/ 855983 h 2148314"/>
              <a:gd name="connsiteX104" fmla="*/ 483219 w 3201892"/>
              <a:gd name="connsiteY104" fmla="*/ 855983 h 2148314"/>
              <a:gd name="connsiteX105" fmla="*/ 394440 w 3201892"/>
              <a:gd name="connsiteY105" fmla="*/ 887057 h 2148314"/>
              <a:gd name="connsiteX106" fmla="*/ 277546 w 3201892"/>
              <a:gd name="connsiteY106" fmla="*/ 1089771 h 2148314"/>
              <a:gd name="connsiteX107" fmla="*/ 277546 w 3201892"/>
              <a:gd name="connsiteY107" fmla="*/ 1098650 h 2148314"/>
              <a:gd name="connsiteX108" fmla="*/ 273106 w 3201892"/>
              <a:gd name="connsiteY108" fmla="*/ 1106047 h 2148314"/>
              <a:gd name="connsiteX109" fmla="*/ 0 w 3201892"/>
              <a:gd name="connsiteY109" fmla="*/ 2144087 h 2148314"/>
              <a:gd name="connsiteX110" fmla="*/ 0 w 3201892"/>
              <a:gd name="connsiteY110" fmla="*/ 958944 h 2148314"/>
              <a:gd name="connsiteX111" fmla="*/ 2327 w 3201892"/>
              <a:gd name="connsiteY111" fmla="*/ 961039 h 2148314"/>
              <a:gd name="connsiteX112" fmla="*/ 1104679 w 3201892"/>
              <a:gd name="connsiteY112" fmla="*/ 2057470 h 2148314"/>
              <a:gd name="connsiteX113" fmla="*/ 1117996 w 3201892"/>
              <a:gd name="connsiteY113" fmla="*/ 2072267 h 2148314"/>
              <a:gd name="connsiteX114" fmla="*/ 1120953 w 3201892"/>
              <a:gd name="connsiteY114" fmla="*/ 2088544 h 2148314"/>
              <a:gd name="connsiteX115" fmla="*/ 1163864 w 3201892"/>
              <a:gd name="connsiteY115" fmla="*/ 2128493 h 2148314"/>
              <a:gd name="connsiteX116" fmla="*/ 1175701 w 3201892"/>
              <a:gd name="connsiteY116" fmla="*/ 2143290 h 2148314"/>
              <a:gd name="connsiteX117" fmla="*/ 1147587 w 3201892"/>
              <a:gd name="connsiteY117" fmla="*/ 2147730 h 2148314"/>
              <a:gd name="connsiteX118" fmla="*/ 110344 w 3201892"/>
              <a:gd name="connsiteY118" fmla="*/ 2147730 h 2148314"/>
              <a:gd name="connsiteX119" fmla="*/ 12687 w 3201892"/>
              <a:gd name="connsiteY119" fmla="*/ 2147730 h 214831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</a:cxnLst>
            <a:rect l="l" t="t" r="r" b="b"/>
            <a:pathLst>
              <a:path w="3201892" h="2148314">
                <a:moveTo>
                  <a:pt x="2501155" y="1847914"/>
                </a:moveTo>
                <a:cubicBezTo>
                  <a:pt x="2503421" y="1874271"/>
                  <a:pt x="2513686" y="1900998"/>
                  <a:pt x="2534032" y="1925783"/>
                </a:cubicBezTo>
                <a:cubicBezTo>
                  <a:pt x="2536989" y="1928740"/>
                  <a:pt x="2539949" y="1933180"/>
                  <a:pt x="2542909" y="1936140"/>
                </a:cubicBezTo>
                <a:cubicBezTo>
                  <a:pt x="2579900" y="1979049"/>
                  <a:pt x="2625771" y="1996805"/>
                  <a:pt x="2680517" y="1990888"/>
                </a:cubicBezTo>
                <a:cubicBezTo>
                  <a:pt x="2726388" y="1984968"/>
                  <a:pt x="2760419" y="1961294"/>
                  <a:pt x="2788533" y="1925783"/>
                </a:cubicBezTo>
                <a:cubicBezTo>
                  <a:pt x="2810728" y="1894709"/>
                  <a:pt x="2825525" y="1860677"/>
                  <a:pt x="2819605" y="1819246"/>
                </a:cubicBezTo>
                <a:cubicBezTo>
                  <a:pt x="2806288" y="1733424"/>
                  <a:pt x="2727868" y="1672759"/>
                  <a:pt x="2640566" y="1683116"/>
                </a:cubicBezTo>
                <a:cubicBezTo>
                  <a:pt x="2559555" y="1693104"/>
                  <a:pt x="2494357" y="1768844"/>
                  <a:pt x="2501155" y="1847914"/>
                </a:cubicBezTo>
                <a:close/>
                <a:moveTo>
                  <a:pt x="1615856" y="388573"/>
                </a:moveTo>
                <a:cubicBezTo>
                  <a:pt x="1614238" y="400757"/>
                  <a:pt x="1614238" y="412733"/>
                  <a:pt x="1615902" y="424478"/>
                </a:cubicBezTo>
                <a:cubicBezTo>
                  <a:pt x="1619231" y="447968"/>
                  <a:pt x="1629218" y="470533"/>
                  <a:pt x="1646234" y="491987"/>
                </a:cubicBezTo>
                <a:cubicBezTo>
                  <a:pt x="1663991" y="515662"/>
                  <a:pt x="1683228" y="534898"/>
                  <a:pt x="1709860" y="546735"/>
                </a:cubicBezTo>
                <a:cubicBezTo>
                  <a:pt x="1766088" y="573369"/>
                  <a:pt x="1850430" y="567450"/>
                  <a:pt x="1903696" y="491987"/>
                </a:cubicBezTo>
                <a:cubicBezTo>
                  <a:pt x="1922932" y="466833"/>
                  <a:pt x="1934769" y="440199"/>
                  <a:pt x="1934769" y="407647"/>
                </a:cubicBezTo>
                <a:cubicBezTo>
                  <a:pt x="1933290" y="361777"/>
                  <a:pt x="1915533" y="324785"/>
                  <a:pt x="1881501" y="292234"/>
                </a:cubicBezTo>
                <a:cubicBezTo>
                  <a:pt x="1803079" y="216771"/>
                  <a:pt x="1663991" y="249323"/>
                  <a:pt x="1625520" y="351419"/>
                </a:cubicBezTo>
                <a:cubicBezTo>
                  <a:pt x="1620711" y="363997"/>
                  <a:pt x="1617474" y="376389"/>
                  <a:pt x="1615856" y="388573"/>
                </a:cubicBezTo>
                <a:close/>
                <a:moveTo>
                  <a:pt x="1477368" y="1765238"/>
                </a:moveTo>
                <a:cubicBezTo>
                  <a:pt x="1477183" y="1761539"/>
                  <a:pt x="1477552" y="1757839"/>
                  <a:pt x="1477552" y="1754141"/>
                </a:cubicBezTo>
                <a:cubicBezTo>
                  <a:pt x="1477552" y="1197787"/>
                  <a:pt x="1477552" y="641435"/>
                  <a:pt x="1479032" y="86560"/>
                </a:cubicBezTo>
                <a:cubicBezTo>
                  <a:pt x="1479032" y="65844"/>
                  <a:pt x="1479032" y="46609"/>
                  <a:pt x="1479032" y="25892"/>
                </a:cubicBezTo>
                <a:cubicBezTo>
                  <a:pt x="1480512" y="738"/>
                  <a:pt x="1480512" y="738"/>
                  <a:pt x="1505666" y="738"/>
                </a:cubicBezTo>
                <a:cubicBezTo>
                  <a:pt x="1518983" y="738"/>
                  <a:pt x="1533780" y="-2219"/>
                  <a:pt x="1547097" y="3698"/>
                </a:cubicBezTo>
                <a:cubicBezTo>
                  <a:pt x="1643276" y="6658"/>
                  <a:pt x="1737974" y="21455"/>
                  <a:pt x="1832673" y="42169"/>
                </a:cubicBezTo>
                <a:cubicBezTo>
                  <a:pt x="1986558" y="74723"/>
                  <a:pt x="2134523" y="126512"/>
                  <a:pt x="2276571" y="197534"/>
                </a:cubicBezTo>
                <a:cubicBezTo>
                  <a:pt x="2420099" y="270037"/>
                  <a:pt x="2553269" y="358819"/>
                  <a:pt x="2674600" y="463873"/>
                </a:cubicBezTo>
                <a:cubicBezTo>
                  <a:pt x="2684960" y="472753"/>
                  <a:pt x="2695317" y="478670"/>
                  <a:pt x="2702714" y="490507"/>
                </a:cubicBezTo>
                <a:cubicBezTo>
                  <a:pt x="2708634" y="494947"/>
                  <a:pt x="2714551" y="500867"/>
                  <a:pt x="2720471" y="505304"/>
                </a:cubicBezTo>
                <a:cubicBezTo>
                  <a:pt x="2742665" y="524541"/>
                  <a:pt x="2741185" y="521581"/>
                  <a:pt x="2721951" y="540816"/>
                </a:cubicBezTo>
                <a:cubicBezTo>
                  <a:pt x="2716031" y="563012"/>
                  <a:pt x="2704194" y="574850"/>
                  <a:pt x="2682000" y="579287"/>
                </a:cubicBezTo>
                <a:cubicBezTo>
                  <a:pt x="2602097" y="660669"/>
                  <a:pt x="2520715" y="740572"/>
                  <a:pt x="2440815" y="821954"/>
                </a:cubicBezTo>
                <a:cubicBezTo>
                  <a:pt x="2430456" y="832311"/>
                  <a:pt x="2424538" y="833791"/>
                  <a:pt x="2414181" y="820474"/>
                </a:cubicBezTo>
                <a:cubicBezTo>
                  <a:pt x="2347596" y="737612"/>
                  <a:pt x="2239580" y="706540"/>
                  <a:pt x="2141923" y="743531"/>
                </a:cubicBezTo>
                <a:cubicBezTo>
                  <a:pt x="2042786" y="780523"/>
                  <a:pt x="1980638" y="875220"/>
                  <a:pt x="1983598" y="981756"/>
                </a:cubicBezTo>
                <a:cubicBezTo>
                  <a:pt x="1985078" y="1024667"/>
                  <a:pt x="1999875" y="1064619"/>
                  <a:pt x="2019109" y="1101610"/>
                </a:cubicBezTo>
                <a:cubicBezTo>
                  <a:pt x="2029469" y="1113447"/>
                  <a:pt x="2039826" y="1126764"/>
                  <a:pt x="2050183" y="1140081"/>
                </a:cubicBezTo>
                <a:cubicBezTo>
                  <a:pt x="2054623" y="1143041"/>
                  <a:pt x="2057581" y="1147478"/>
                  <a:pt x="2062020" y="1150438"/>
                </a:cubicBezTo>
                <a:cubicBezTo>
                  <a:pt x="2087175" y="1172633"/>
                  <a:pt x="2087175" y="1172633"/>
                  <a:pt x="2062020" y="1197787"/>
                </a:cubicBezTo>
                <a:cubicBezTo>
                  <a:pt x="1872624" y="1387185"/>
                  <a:pt x="1683228" y="1576582"/>
                  <a:pt x="1493829" y="1765978"/>
                </a:cubicBezTo>
                <a:cubicBezTo>
                  <a:pt x="1489392" y="1770418"/>
                  <a:pt x="1487912" y="1774856"/>
                  <a:pt x="1480512" y="1776335"/>
                </a:cubicBezTo>
                <a:cubicBezTo>
                  <a:pt x="1478294" y="1772636"/>
                  <a:pt x="1477554" y="1768937"/>
                  <a:pt x="1477368" y="1765238"/>
                </a:cubicBezTo>
                <a:close/>
                <a:moveTo>
                  <a:pt x="1424283" y="2140333"/>
                </a:moveTo>
                <a:cubicBezTo>
                  <a:pt x="1443520" y="2122576"/>
                  <a:pt x="1461274" y="2104822"/>
                  <a:pt x="1480511" y="2087065"/>
                </a:cubicBezTo>
                <a:cubicBezTo>
                  <a:pt x="1563371" y="2005683"/>
                  <a:pt x="1644753" y="1922823"/>
                  <a:pt x="1727613" y="1839961"/>
                </a:cubicBezTo>
                <a:cubicBezTo>
                  <a:pt x="1808995" y="1758581"/>
                  <a:pt x="1891858" y="1677198"/>
                  <a:pt x="1973238" y="1594336"/>
                </a:cubicBezTo>
                <a:cubicBezTo>
                  <a:pt x="1983597" y="1583979"/>
                  <a:pt x="1990994" y="1582499"/>
                  <a:pt x="2004311" y="1591379"/>
                </a:cubicBezTo>
                <a:cubicBezTo>
                  <a:pt x="2109368" y="1665361"/>
                  <a:pt x="2251416" y="1644645"/>
                  <a:pt x="2332796" y="1544028"/>
                </a:cubicBezTo>
                <a:cubicBezTo>
                  <a:pt x="2337236" y="1539590"/>
                  <a:pt x="2340195" y="1535151"/>
                  <a:pt x="2344633" y="1530711"/>
                </a:cubicBezTo>
                <a:cubicBezTo>
                  <a:pt x="2356470" y="1505557"/>
                  <a:pt x="2371267" y="1481882"/>
                  <a:pt x="2377187" y="1453768"/>
                </a:cubicBezTo>
                <a:cubicBezTo>
                  <a:pt x="2393464" y="1384225"/>
                  <a:pt x="2384584" y="1317640"/>
                  <a:pt x="2343153" y="1258452"/>
                </a:cubicBezTo>
                <a:cubicBezTo>
                  <a:pt x="2331316" y="1242178"/>
                  <a:pt x="2331316" y="1231820"/>
                  <a:pt x="2347593" y="1219981"/>
                </a:cubicBezTo>
                <a:cubicBezTo>
                  <a:pt x="2353513" y="1215544"/>
                  <a:pt x="2357950" y="1211104"/>
                  <a:pt x="2362390" y="1206664"/>
                </a:cubicBezTo>
                <a:cubicBezTo>
                  <a:pt x="2424535" y="1143039"/>
                  <a:pt x="2488161" y="1079413"/>
                  <a:pt x="2551786" y="1015788"/>
                </a:cubicBezTo>
                <a:cubicBezTo>
                  <a:pt x="2569543" y="998033"/>
                  <a:pt x="2585820" y="980277"/>
                  <a:pt x="2603575" y="962520"/>
                </a:cubicBezTo>
                <a:cubicBezTo>
                  <a:pt x="2606534" y="956602"/>
                  <a:pt x="2608014" y="949205"/>
                  <a:pt x="2613932" y="943285"/>
                </a:cubicBezTo>
                <a:cubicBezTo>
                  <a:pt x="2631689" y="925528"/>
                  <a:pt x="2649445" y="907774"/>
                  <a:pt x="2667200" y="890017"/>
                </a:cubicBezTo>
                <a:cubicBezTo>
                  <a:pt x="2677559" y="879660"/>
                  <a:pt x="2687917" y="879660"/>
                  <a:pt x="2696794" y="890017"/>
                </a:cubicBezTo>
                <a:cubicBezTo>
                  <a:pt x="2718988" y="913691"/>
                  <a:pt x="2739705" y="935888"/>
                  <a:pt x="2760419" y="961042"/>
                </a:cubicBezTo>
                <a:cubicBezTo>
                  <a:pt x="2764859" y="966959"/>
                  <a:pt x="2764859" y="974359"/>
                  <a:pt x="2766339" y="981756"/>
                </a:cubicBezTo>
                <a:cubicBezTo>
                  <a:pt x="2829964" y="1060179"/>
                  <a:pt x="2889150" y="1143039"/>
                  <a:pt x="2939458" y="1230341"/>
                </a:cubicBezTo>
                <a:cubicBezTo>
                  <a:pt x="2952775" y="1252535"/>
                  <a:pt x="2964613" y="1274729"/>
                  <a:pt x="2976450" y="1296924"/>
                </a:cubicBezTo>
                <a:cubicBezTo>
                  <a:pt x="3009004" y="1354632"/>
                  <a:pt x="3037118" y="1415297"/>
                  <a:pt x="3062272" y="1477443"/>
                </a:cubicBezTo>
                <a:cubicBezTo>
                  <a:pt x="3125897" y="1632807"/>
                  <a:pt x="3167326" y="1794092"/>
                  <a:pt x="3188043" y="1959814"/>
                </a:cubicBezTo>
                <a:cubicBezTo>
                  <a:pt x="3191002" y="1979049"/>
                  <a:pt x="3191002" y="1999765"/>
                  <a:pt x="3195440" y="2020480"/>
                </a:cubicBezTo>
                <a:cubicBezTo>
                  <a:pt x="3195440" y="2054511"/>
                  <a:pt x="3199880" y="2087065"/>
                  <a:pt x="3201360" y="2119617"/>
                </a:cubicBezTo>
                <a:cubicBezTo>
                  <a:pt x="3202840" y="2143293"/>
                  <a:pt x="3202840" y="2144773"/>
                  <a:pt x="3179163" y="2144773"/>
                </a:cubicBezTo>
                <a:cubicBezTo>
                  <a:pt x="2933541" y="2144773"/>
                  <a:pt x="2687917" y="2144773"/>
                  <a:pt x="2442292" y="2144773"/>
                </a:cubicBezTo>
                <a:cubicBezTo>
                  <a:pt x="2112326" y="2144773"/>
                  <a:pt x="1780881" y="2144773"/>
                  <a:pt x="1450917" y="2144773"/>
                </a:cubicBezTo>
                <a:cubicBezTo>
                  <a:pt x="1442040" y="2144773"/>
                  <a:pt x="1431680" y="2147731"/>
                  <a:pt x="1424283" y="2140333"/>
                </a:cubicBezTo>
                <a:close/>
                <a:moveTo>
                  <a:pt x="87779" y="1650933"/>
                </a:moveTo>
                <a:cubicBezTo>
                  <a:pt x="91108" y="1676827"/>
                  <a:pt x="102205" y="1701611"/>
                  <a:pt x="120701" y="1724546"/>
                </a:cubicBezTo>
                <a:cubicBezTo>
                  <a:pt x="162132" y="1776335"/>
                  <a:pt x="215400" y="1798529"/>
                  <a:pt x="280505" y="1785212"/>
                </a:cubicBezTo>
                <a:cubicBezTo>
                  <a:pt x="318977" y="1776335"/>
                  <a:pt x="348571" y="1754140"/>
                  <a:pt x="372245" y="1724546"/>
                </a:cubicBezTo>
                <a:cubicBezTo>
                  <a:pt x="398879" y="1691993"/>
                  <a:pt x="410716" y="1655001"/>
                  <a:pt x="404797" y="1612093"/>
                </a:cubicBezTo>
                <a:cubicBezTo>
                  <a:pt x="392959" y="1535150"/>
                  <a:pt x="320457" y="1473002"/>
                  <a:pt x="240554" y="1477442"/>
                </a:cubicBezTo>
                <a:cubicBezTo>
                  <a:pt x="175449" y="1481882"/>
                  <a:pt x="128100" y="1512954"/>
                  <a:pt x="101466" y="1570661"/>
                </a:cubicBezTo>
                <a:cubicBezTo>
                  <a:pt x="88889" y="1598036"/>
                  <a:pt x="84450" y="1625039"/>
                  <a:pt x="87779" y="1650933"/>
                </a:cubicBezTo>
                <a:close/>
                <a:moveTo>
                  <a:pt x="0" y="832939"/>
                </a:moveTo>
                <a:lnTo>
                  <a:pt x="0" y="803651"/>
                </a:lnTo>
                <a:lnTo>
                  <a:pt x="21564" y="784960"/>
                </a:lnTo>
                <a:cubicBezTo>
                  <a:pt x="61515" y="745009"/>
                  <a:pt x="105904" y="709498"/>
                  <a:pt x="151775" y="675466"/>
                </a:cubicBezTo>
                <a:cubicBezTo>
                  <a:pt x="295303" y="565970"/>
                  <a:pt x="452147" y="480150"/>
                  <a:pt x="620827" y="416525"/>
                </a:cubicBezTo>
                <a:cubicBezTo>
                  <a:pt x="774712" y="358817"/>
                  <a:pt x="931557" y="321825"/>
                  <a:pt x="1094321" y="304069"/>
                </a:cubicBezTo>
                <a:cubicBezTo>
                  <a:pt x="1126873" y="299631"/>
                  <a:pt x="1160904" y="295191"/>
                  <a:pt x="1193458" y="296671"/>
                </a:cubicBezTo>
                <a:cubicBezTo>
                  <a:pt x="1194938" y="296671"/>
                  <a:pt x="1194938" y="295191"/>
                  <a:pt x="1196418" y="295191"/>
                </a:cubicBezTo>
                <a:cubicBezTo>
                  <a:pt x="1197898" y="295191"/>
                  <a:pt x="1197898" y="295191"/>
                  <a:pt x="1199376" y="295191"/>
                </a:cubicBezTo>
                <a:cubicBezTo>
                  <a:pt x="1240807" y="284834"/>
                  <a:pt x="1248206" y="292231"/>
                  <a:pt x="1248206" y="336622"/>
                </a:cubicBezTo>
                <a:cubicBezTo>
                  <a:pt x="1248206" y="916651"/>
                  <a:pt x="1248206" y="1496679"/>
                  <a:pt x="1248206" y="2076706"/>
                </a:cubicBezTo>
                <a:cubicBezTo>
                  <a:pt x="1249686" y="2078186"/>
                  <a:pt x="1249686" y="2079666"/>
                  <a:pt x="1248206" y="2081145"/>
                </a:cubicBezTo>
                <a:cubicBezTo>
                  <a:pt x="1237847" y="2082625"/>
                  <a:pt x="1234889" y="2078186"/>
                  <a:pt x="1234889" y="2069308"/>
                </a:cubicBezTo>
                <a:cubicBezTo>
                  <a:pt x="1228970" y="2061911"/>
                  <a:pt x="1223052" y="2055991"/>
                  <a:pt x="1215653" y="2048594"/>
                </a:cubicBezTo>
                <a:cubicBezTo>
                  <a:pt x="984825" y="1817766"/>
                  <a:pt x="752518" y="1585459"/>
                  <a:pt x="521690" y="1354632"/>
                </a:cubicBezTo>
                <a:cubicBezTo>
                  <a:pt x="517251" y="1350192"/>
                  <a:pt x="514293" y="1345752"/>
                  <a:pt x="509853" y="1341315"/>
                </a:cubicBezTo>
                <a:cubicBezTo>
                  <a:pt x="521690" y="1332435"/>
                  <a:pt x="537967" y="1339835"/>
                  <a:pt x="549804" y="1333915"/>
                </a:cubicBezTo>
                <a:cubicBezTo>
                  <a:pt x="554244" y="1333915"/>
                  <a:pt x="558682" y="1333915"/>
                  <a:pt x="563121" y="1333915"/>
                </a:cubicBezTo>
                <a:cubicBezTo>
                  <a:pt x="563121" y="1323558"/>
                  <a:pt x="571999" y="1322078"/>
                  <a:pt x="579398" y="1319118"/>
                </a:cubicBezTo>
                <a:cubicBezTo>
                  <a:pt x="613430" y="1307281"/>
                  <a:pt x="644504" y="1291006"/>
                  <a:pt x="672616" y="1267330"/>
                </a:cubicBezTo>
                <a:cubicBezTo>
                  <a:pt x="690372" y="1252535"/>
                  <a:pt x="702209" y="1231818"/>
                  <a:pt x="718486" y="1215541"/>
                </a:cubicBezTo>
                <a:cubicBezTo>
                  <a:pt x="722924" y="1215541"/>
                  <a:pt x="727364" y="1212584"/>
                  <a:pt x="730323" y="1211104"/>
                </a:cubicBezTo>
                <a:cubicBezTo>
                  <a:pt x="742161" y="1185950"/>
                  <a:pt x="752518" y="1157836"/>
                  <a:pt x="758437" y="1129722"/>
                </a:cubicBezTo>
                <a:cubicBezTo>
                  <a:pt x="761395" y="1106047"/>
                  <a:pt x="761395" y="1082373"/>
                  <a:pt x="758437" y="1058699"/>
                </a:cubicBezTo>
                <a:cubicBezTo>
                  <a:pt x="749558" y="1018748"/>
                  <a:pt x="736241" y="980276"/>
                  <a:pt x="711087" y="947723"/>
                </a:cubicBezTo>
                <a:cubicBezTo>
                  <a:pt x="672616" y="900374"/>
                  <a:pt x="623787" y="869300"/>
                  <a:pt x="563121" y="858943"/>
                </a:cubicBezTo>
                <a:cubicBezTo>
                  <a:pt x="560162" y="858943"/>
                  <a:pt x="557202" y="857463"/>
                  <a:pt x="554244" y="855983"/>
                </a:cubicBezTo>
                <a:cubicBezTo>
                  <a:pt x="530568" y="853025"/>
                  <a:pt x="506893" y="853025"/>
                  <a:pt x="483219" y="855983"/>
                </a:cubicBezTo>
                <a:cubicBezTo>
                  <a:pt x="452147" y="861903"/>
                  <a:pt x="422554" y="869300"/>
                  <a:pt x="394440" y="887057"/>
                </a:cubicBezTo>
                <a:cubicBezTo>
                  <a:pt x="318977" y="934406"/>
                  <a:pt x="280506" y="1002471"/>
                  <a:pt x="277546" y="1089771"/>
                </a:cubicBezTo>
                <a:cubicBezTo>
                  <a:pt x="277546" y="1092730"/>
                  <a:pt x="277546" y="1095690"/>
                  <a:pt x="277546" y="1098650"/>
                </a:cubicBezTo>
                <a:cubicBezTo>
                  <a:pt x="276066" y="1098650"/>
                  <a:pt x="276066" y="1100128"/>
                  <a:pt x="273106" y="1106047"/>
                </a:cubicBezTo>
                <a:close/>
                <a:moveTo>
                  <a:pt x="0" y="2144087"/>
                </a:moveTo>
                <a:lnTo>
                  <a:pt x="0" y="958944"/>
                </a:lnTo>
                <a:lnTo>
                  <a:pt x="2327" y="961039"/>
                </a:lnTo>
                <a:cubicBezTo>
                  <a:pt x="369285" y="1326517"/>
                  <a:pt x="734761" y="1693473"/>
                  <a:pt x="1104679" y="2057470"/>
                </a:cubicBezTo>
                <a:cubicBezTo>
                  <a:pt x="1109116" y="2063390"/>
                  <a:pt x="1113556" y="2067828"/>
                  <a:pt x="1117996" y="2072267"/>
                </a:cubicBezTo>
                <a:cubicBezTo>
                  <a:pt x="1122433" y="2076705"/>
                  <a:pt x="1123913" y="2082625"/>
                  <a:pt x="1120953" y="2088544"/>
                </a:cubicBezTo>
                <a:cubicBezTo>
                  <a:pt x="1135750" y="2101861"/>
                  <a:pt x="1147587" y="2118136"/>
                  <a:pt x="1163864" y="2128493"/>
                </a:cubicBezTo>
                <a:cubicBezTo>
                  <a:pt x="1174222" y="2128493"/>
                  <a:pt x="1178661" y="2132933"/>
                  <a:pt x="1175701" y="2143290"/>
                </a:cubicBezTo>
                <a:cubicBezTo>
                  <a:pt x="1168304" y="2150690"/>
                  <a:pt x="1157947" y="2147730"/>
                  <a:pt x="1147587" y="2147730"/>
                </a:cubicBezTo>
                <a:cubicBezTo>
                  <a:pt x="801346" y="2147730"/>
                  <a:pt x="456585" y="2147730"/>
                  <a:pt x="110344" y="2147730"/>
                </a:cubicBezTo>
                <a:cubicBezTo>
                  <a:pt x="77792" y="2147730"/>
                  <a:pt x="45238" y="2147730"/>
                  <a:pt x="12687" y="2147730"/>
                </a:cubicBezTo>
                <a:close/>
              </a:path>
            </a:pathLst>
          </a:custGeom>
          <a:solidFill>
            <a:schemeClr val="bg1">
              <a:alpha val="40000"/>
            </a:schemeClr>
          </a:solidFill>
          <a:ln w="7015" cap="flat">
            <a:noFill/>
            <a:prstDash val="solid"/>
            <a:miter/>
          </a:ln>
        </p:spPr>
        <p:txBody>
          <a:bodyPr rtlCol="0" anchor="ctr"/>
          <a:lstStyle/>
          <a:p>
            <a:endParaRPr lang="en-US"/>
          </a:p>
        </p:txBody>
      </p:sp>
      <p:sp>
        <p:nvSpPr>
          <p:cNvPr id="10" name="Picture Placeholder 2">
            <a:extLst>
              <a:ext uri="{FF2B5EF4-FFF2-40B4-BE49-F238E27FC236}">
                <a16:creationId xmlns:a16="http://schemas.microsoft.com/office/drawing/2014/main" id="{A66EA60D-62EA-4EE0-8652-5E35AC4C0DBF}"/>
              </a:ext>
            </a:extLst>
          </p:cNvPr>
          <p:cNvSpPr>
            <a:spLocks noGrp="1"/>
          </p:cNvSpPr>
          <p:nvPr>
            <p:ph type="pic" idx="13" hasCustomPrompt="1"/>
          </p:nvPr>
        </p:nvSpPr>
        <p:spPr>
          <a:xfrm>
            <a:off x="1073211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1" name="Picture Placeholder 2">
            <a:extLst>
              <a:ext uri="{FF2B5EF4-FFF2-40B4-BE49-F238E27FC236}">
                <a16:creationId xmlns:a16="http://schemas.microsoft.com/office/drawing/2014/main" id="{6C7BA1A4-7F4C-4B04-8DFB-D4E956FBD96F}"/>
              </a:ext>
            </a:extLst>
          </p:cNvPr>
          <p:cNvSpPr>
            <a:spLocks noGrp="1"/>
          </p:cNvSpPr>
          <p:nvPr>
            <p:ph type="pic" idx="14" hasCustomPrompt="1"/>
          </p:nvPr>
        </p:nvSpPr>
        <p:spPr>
          <a:xfrm>
            <a:off x="3762255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2" name="Picture Placeholder 2">
            <a:extLst>
              <a:ext uri="{FF2B5EF4-FFF2-40B4-BE49-F238E27FC236}">
                <a16:creationId xmlns:a16="http://schemas.microsoft.com/office/drawing/2014/main" id="{A9E02C63-CB1D-46CF-8743-5F1953C83E63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6451299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  <p:sp>
        <p:nvSpPr>
          <p:cNvPr id="13" name="Picture Placeholder 2">
            <a:extLst>
              <a:ext uri="{FF2B5EF4-FFF2-40B4-BE49-F238E27FC236}">
                <a16:creationId xmlns:a16="http://schemas.microsoft.com/office/drawing/2014/main" id="{2C08D7C1-CC64-4FD2-A175-F53215BC6D13}"/>
              </a:ext>
            </a:extLst>
          </p:cNvPr>
          <p:cNvSpPr>
            <a:spLocks noGrp="1"/>
          </p:cNvSpPr>
          <p:nvPr>
            <p:ph type="pic" idx="16" hasCustomPrompt="1"/>
          </p:nvPr>
        </p:nvSpPr>
        <p:spPr>
          <a:xfrm>
            <a:off x="9140343" y="1934789"/>
            <a:ext cx="1980000" cy="1980000"/>
          </a:xfrm>
          <a:prstGeom prst="ellipse">
            <a:avLst/>
          </a:prstGeom>
          <a:solidFill>
            <a:schemeClr val="bg1">
              <a:lumMod val="95000"/>
            </a:schemeClr>
          </a:solidFill>
          <a:ln w="95250">
            <a:noFill/>
          </a:ln>
        </p:spPr>
        <p:txBody>
          <a:bodyPr anchor="ctr"/>
          <a:lstStyle>
            <a:lvl1pPr marL="0" indent="0" algn="ctr">
              <a:buNone/>
              <a:defRPr sz="1200" baseline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6866419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83329509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6_Contents slide layout">
    <p:bg>
      <p:bgPr>
        <a:blipFill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Oval 41">
            <a:extLst>
              <a:ext uri="{FF2B5EF4-FFF2-40B4-BE49-F238E27FC236}">
                <a16:creationId xmlns:a16="http://schemas.microsoft.com/office/drawing/2014/main" id="{50A5DC59-921B-4D8D-ACCC-A5A314D2D0D8}"/>
              </a:ext>
            </a:extLst>
          </p:cNvPr>
          <p:cNvSpPr/>
          <p:nvPr userDrawn="1"/>
        </p:nvSpPr>
        <p:spPr>
          <a:xfrm>
            <a:off x="1640734" y="2157466"/>
            <a:ext cx="3445220" cy="3445220"/>
          </a:xfrm>
          <a:prstGeom prst="ellipse">
            <a:avLst/>
          </a:prstGeom>
          <a:solidFill>
            <a:schemeClr val="accent2"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Group 20">
            <a:extLst>
              <a:ext uri="{FF2B5EF4-FFF2-40B4-BE49-F238E27FC236}">
                <a16:creationId xmlns:a16="http://schemas.microsoft.com/office/drawing/2014/main" id="{C592AEC7-7B69-4E4A-B7F6-5E82FB682CE6}"/>
              </a:ext>
            </a:extLst>
          </p:cNvPr>
          <p:cNvGrpSpPr/>
          <p:nvPr userDrawn="1"/>
        </p:nvGrpSpPr>
        <p:grpSpPr>
          <a:xfrm>
            <a:off x="2710202" y="2663289"/>
            <a:ext cx="1434626" cy="2521997"/>
            <a:chOff x="445712" y="1449040"/>
            <a:chExt cx="2113018" cy="3924176"/>
          </a:xfrm>
        </p:grpSpPr>
        <p:sp>
          <p:nvSpPr>
            <p:cNvPr id="3" name="Rounded Rectangle 21">
              <a:extLst>
                <a:ext uri="{FF2B5EF4-FFF2-40B4-BE49-F238E27FC236}">
                  <a16:creationId xmlns:a16="http://schemas.microsoft.com/office/drawing/2014/main" id="{CCDD5378-0E94-4106-A02A-E9E36B2D19D3}"/>
                </a:ext>
              </a:extLst>
            </p:cNvPr>
            <p:cNvSpPr/>
            <p:nvPr userDrawn="1"/>
          </p:nvSpPr>
          <p:spPr>
            <a:xfrm>
              <a:off x="445712" y="1449040"/>
              <a:ext cx="2113018" cy="3924176"/>
            </a:xfrm>
            <a:prstGeom prst="roundRect">
              <a:avLst>
                <a:gd name="adj" fmla="val 13580"/>
              </a:avLst>
            </a:prstGeom>
            <a:solidFill>
              <a:srgbClr val="262626"/>
            </a:solidFill>
            <a:ln w="88900">
              <a:noFill/>
            </a:ln>
            <a:effectLst/>
            <a:scene3d>
              <a:camera prst="perspectiveFront"/>
              <a:lightRig rig="threePt" dir="t"/>
            </a:scene3d>
            <a:sp3d prstMaterial="plastic">
              <a:bevelT w="127000" h="50800"/>
              <a:bevelB w="127000" h="254000"/>
            </a:sp3d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sp>
          <p:nvSpPr>
            <p:cNvPr id="4" name="Rectangle 22">
              <a:extLst>
                <a:ext uri="{FF2B5EF4-FFF2-40B4-BE49-F238E27FC236}">
                  <a16:creationId xmlns:a16="http://schemas.microsoft.com/office/drawing/2014/main" id="{DB534FD1-7B5B-48B1-B222-4AB2352F8DCD}"/>
                </a:ext>
              </a:extLst>
            </p:cNvPr>
            <p:cNvSpPr/>
            <p:nvPr userDrawn="1"/>
          </p:nvSpPr>
          <p:spPr>
            <a:xfrm>
              <a:off x="1379920" y="1650572"/>
              <a:ext cx="216024" cy="34350"/>
            </a:xfrm>
            <a:prstGeom prst="rect">
              <a:avLst/>
            </a:prstGeom>
            <a:solidFill>
              <a:srgbClr val="B0B0B0"/>
            </a:solidFill>
            <a:ln w="889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800"/>
            </a:p>
          </p:txBody>
        </p:sp>
        <p:grpSp>
          <p:nvGrpSpPr>
            <p:cNvPr id="5" name="Group 23">
              <a:extLst>
                <a:ext uri="{FF2B5EF4-FFF2-40B4-BE49-F238E27FC236}">
                  <a16:creationId xmlns:a16="http://schemas.microsoft.com/office/drawing/2014/main" id="{27DF4679-211C-49D5-AAA5-D283B93156DB}"/>
                </a:ext>
              </a:extLst>
            </p:cNvPr>
            <p:cNvGrpSpPr/>
            <p:nvPr userDrawn="1"/>
          </p:nvGrpSpPr>
          <p:grpSpPr>
            <a:xfrm>
              <a:off x="1407705" y="5045834"/>
              <a:ext cx="211967" cy="211967"/>
              <a:chOff x="1549420" y="5712364"/>
              <a:chExt cx="312583" cy="312583"/>
            </a:xfrm>
          </p:grpSpPr>
          <p:sp>
            <p:nvSpPr>
              <p:cNvPr id="6" name="Oval 24">
                <a:extLst>
                  <a:ext uri="{FF2B5EF4-FFF2-40B4-BE49-F238E27FC236}">
                    <a16:creationId xmlns:a16="http://schemas.microsoft.com/office/drawing/2014/main" id="{5AF5ADB5-A8A8-4CB6-86D6-00642FFCCBFC}"/>
                  </a:ext>
                </a:extLst>
              </p:cNvPr>
              <p:cNvSpPr/>
              <p:nvPr userDrawn="1"/>
            </p:nvSpPr>
            <p:spPr>
              <a:xfrm>
                <a:off x="1549420" y="5712364"/>
                <a:ext cx="312583" cy="312583"/>
              </a:xfrm>
              <a:prstGeom prst="ellipse">
                <a:avLst/>
              </a:prstGeom>
              <a:gradFill flip="none" rotWithShape="1">
                <a:gsLst>
                  <a:gs pos="0">
                    <a:schemeClr val="tx1">
                      <a:lumMod val="94000"/>
                      <a:lumOff val="6000"/>
                    </a:schemeClr>
                  </a:gs>
                  <a:gs pos="56000">
                    <a:schemeClr val="tx1">
                      <a:lumMod val="65000"/>
                      <a:lumOff val="35000"/>
                    </a:schemeClr>
                  </a:gs>
                  <a:gs pos="91000">
                    <a:schemeClr val="tx1">
                      <a:lumMod val="50000"/>
                      <a:lumOff val="50000"/>
                    </a:schemeClr>
                  </a:gs>
                  <a:gs pos="100000">
                    <a:schemeClr val="bg1">
                      <a:lumMod val="75000"/>
                    </a:schemeClr>
                  </a:gs>
                </a:gsLst>
                <a:lin ang="10800000" scaled="1"/>
                <a:tileRect/>
              </a:gradFill>
              <a:ln w="0">
                <a:solidFill>
                  <a:srgbClr val="262626"/>
                </a:solidFill>
              </a:ln>
              <a:scene3d>
                <a:camera prst="perspectiveFront"/>
                <a:lightRig rig="threePt" dir="t"/>
              </a:scene3d>
              <a:sp3d>
                <a:bevelT w="63500" h="12700"/>
              </a:sp3d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  <p:sp>
            <p:nvSpPr>
              <p:cNvPr id="7" name="Rounded Rectangle 25">
                <a:extLst>
                  <a:ext uri="{FF2B5EF4-FFF2-40B4-BE49-F238E27FC236}">
                    <a16:creationId xmlns:a16="http://schemas.microsoft.com/office/drawing/2014/main" id="{4AE158CA-E45B-447D-A3C0-FD973DA6A61D}"/>
                  </a:ext>
                </a:extLst>
              </p:cNvPr>
              <p:cNvSpPr/>
              <p:nvPr userDrawn="1"/>
            </p:nvSpPr>
            <p:spPr>
              <a:xfrm>
                <a:off x="1634225" y="5796647"/>
                <a:ext cx="142969" cy="144016"/>
              </a:xfrm>
              <a:prstGeom prst="roundRect">
                <a:avLst/>
              </a:prstGeom>
              <a:solidFill>
                <a:srgbClr val="737373"/>
              </a:solidFill>
              <a:ln w="6350">
                <a:solidFill>
                  <a:srgbClr val="B0B0B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800"/>
              </a:p>
            </p:txBody>
          </p:sp>
        </p:grpSp>
      </p:grpSp>
      <p:sp>
        <p:nvSpPr>
          <p:cNvPr id="8" name="그림 개체 틀 2">
            <a:extLst>
              <a:ext uri="{FF2B5EF4-FFF2-40B4-BE49-F238E27FC236}">
                <a16:creationId xmlns:a16="http://schemas.microsoft.com/office/drawing/2014/main" id="{80EF71F1-0248-4E5F-9408-944866B66CE9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2836573" y="2898847"/>
            <a:ext cx="1190833" cy="1952967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</a:defRPr>
            </a:lvl1pPr>
          </a:lstStyle>
          <a:p>
            <a:r>
              <a:rPr lang="en-US" altLang="ko-KR" dirty="0"/>
              <a:t>Place Your Picture Here</a:t>
            </a:r>
            <a:endParaRPr lang="ko-KR" altLang="en-US" dirty="0"/>
          </a:p>
        </p:txBody>
      </p:sp>
      <p:sp>
        <p:nvSpPr>
          <p:cNvPr id="41" name="Text Placeholder 9">
            <a:extLst>
              <a:ext uri="{FF2B5EF4-FFF2-40B4-BE49-F238E27FC236}">
                <a16:creationId xmlns:a16="http://schemas.microsoft.com/office/drawing/2014/main" id="{3193FC1C-026B-4CE0-9161-90075775551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323529" y="339509"/>
            <a:ext cx="11573197" cy="724247"/>
          </a:xfrm>
          <a:prstGeom prst="rect">
            <a:avLst/>
          </a:prstGeom>
        </p:spPr>
        <p:txBody>
          <a:bodyPr anchor="ctr"/>
          <a:lstStyle>
            <a:lvl1pPr marL="0" indent="0" algn="ctr">
              <a:buNone/>
              <a:defRPr sz="5400" b="0" baseline="0">
                <a:solidFill>
                  <a:schemeClr val="bg1"/>
                </a:solidFill>
                <a:latin typeface="+mj-lt"/>
                <a:cs typeface="Arial" pitchFamily="34" charset="0"/>
              </a:defRPr>
            </a:lvl1pPr>
          </a:lstStyle>
          <a:p>
            <a:pPr lvl="0"/>
            <a:r>
              <a:rPr lang="en-US" altLang="ko-KR" dirty="0"/>
              <a:t>BASIC LAYOUT</a:t>
            </a:r>
          </a:p>
        </p:txBody>
      </p:sp>
    </p:spTree>
    <p:extLst>
      <p:ext uri="{BB962C8B-B14F-4D97-AF65-F5344CB8AC3E}">
        <p14:creationId xmlns:p14="http://schemas.microsoft.com/office/powerpoint/2010/main" val="32204451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95856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icture Placeholder 2">
            <a:extLst>
              <a:ext uri="{FF2B5EF4-FFF2-40B4-BE49-F238E27FC236}">
                <a16:creationId xmlns:a16="http://schemas.microsoft.com/office/drawing/2014/main" id="{832FCE64-6F1D-4F57-965F-C2124A1F6CAA}"/>
              </a:ext>
            </a:extLst>
          </p:cNvPr>
          <p:cNvSpPr>
            <a:spLocks noGrp="1"/>
          </p:cNvSpPr>
          <p:nvPr>
            <p:ph type="pic" idx="15" hasCustomPrompt="1"/>
          </p:nvPr>
        </p:nvSpPr>
        <p:spPr>
          <a:xfrm>
            <a:off x="448492" y="1874586"/>
            <a:ext cx="11295017" cy="27235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anchor="ctr"/>
          <a:lstStyle>
            <a:lvl1pPr marL="0" indent="0" algn="ctr">
              <a:buNone/>
              <a:defRPr sz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r>
              <a:rPr lang="en-US" altLang="ko-KR" dirty="0"/>
              <a:t>Your Picture Here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9266748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7_Contents slide layout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Oval 11">
            <a:extLst>
              <a:ext uri="{FF2B5EF4-FFF2-40B4-BE49-F238E27FC236}">
                <a16:creationId xmlns:a16="http://schemas.microsoft.com/office/drawing/2014/main" id="{8E8D4DF9-AB27-4BFA-B8F3-B5A4BAE366DC}"/>
              </a:ext>
            </a:extLst>
          </p:cNvPr>
          <p:cNvSpPr/>
          <p:nvPr userDrawn="1"/>
        </p:nvSpPr>
        <p:spPr>
          <a:xfrm>
            <a:off x="5553075" y="319737"/>
            <a:ext cx="6294726" cy="6294726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Circle: Hollow 12">
            <a:extLst>
              <a:ext uri="{FF2B5EF4-FFF2-40B4-BE49-F238E27FC236}">
                <a16:creationId xmlns:a16="http://schemas.microsoft.com/office/drawing/2014/main" id="{6AAC4FD0-A05F-49DE-B603-5B07343EE3B7}"/>
              </a:ext>
            </a:extLst>
          </p:cNvPr>
          <p:cNvSpPr>
            <a:spLocks noChangeAspect="1"/>
          </p:cNvSpPr>
          <p:nvPr userDrawn="1"/>
        </p:nvSpPr>
        <p:spPr>
          <a:xfrm>
            <a:off x="5408598" y="143934"/>
            <a:ext cx="6583680" cy="6583680"/>
          </a:xfrm>
          <a:prstGeom prst="donut">
            <a:avLst>
              <a:gd name="adj" fmla="val 644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" name="Picture Placeholder 10">
            <a:extLst>
              <a:ext uri="{FF2B5EF4-FFF2-40B4-BE49-F238E27FC236}">
                <a16:creationId xmlns:a16="http://schemas.microsoft.com/office/drawing/2014/main" id="{CFAEB202-273C-434A-B97E-CEE50752E6F0}"/>
              </a:ext>
            </a:extLst>
          </p:cNvPr>
          <p:cNvSpPr>
            <a:spLocks noGrp="1"/>
          </p:cNvSpPr>
          <p:nvPr>
            <p:ph type="pic" idx="19" hasCustomPrompt="1"/>
          </p:nvPr>
        </p:nvSpPr>
        <p:spPr>
          <a:xfrm>
            <a:off x="8799375" y="1914017"/>
            <a:ext cx="2941201" cy="4085102"/>
          </a:xfrm>
          <a:custGeom>
            <a:avLst/>
            <a:gdLst>
              <a:gd name="connsiteX0" fmla="*/ 2588032 w 3030428"/>
              <a:gd name="connsiteY0" fmla="*/ 0 h 4209032"/>
              <a:gd name="connsiteX1" fmla="*/ 2600644 w 3030428"/>
              <a:gd name="connsiteY1" fmla="*/ 19372 h 4209032"/>
              <a:gd name="connsiteX2" fmla="*/ 2720921 w 3030428"/>
              <a:gd name="connsiteY2" fmla="*/ 2958328 h 4209032"/>
              <a:gd name="connsiteX3" fmla="*/ 1733790 w 3030428"/>
              <a:gd name="connsiteY3" fmla="*/ 4140387 h 4209032"/>
              <a:gd name="connsiteX4" fmla="*/ 1628348 w 3030428"/>
              <a:gd name="connsiteY4" fmla="*/ 4209032 h 4209032"/>
              <a:gd name="connsiteX5" fmla="*/ 0 w 3030428"/>
              <a:gd name="connsiteY5" fmla="*/ 1619391 h 42090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030428" h="4209032">
                <a:moveTo>
                  <a:pt x="2588032" y="0"/>
                </a:moveTo>
                <a:lnTo>
                  <a:pt x="2600644" y="19372"/>
                </a:lnTo>
                <a:cubicBezTo>
                  <a:pt x="3107939" y="887445"/>
                  <a:pt x="3189003" y="1983805"/>
                  <a:pt x="2720921" y="2958328"/>
                </a:cubicBezTo>
                <a:cubicBezTo>
                  <a:pt x="2486880" y="3445590"/>
                  <a:pt x="2143248" y="3844731"/>
                  <a:pt x="1733790" y="4140387"/>
                </a:cubicBezTo>
                <a:lnTo>
                  <a:pt x="1628348" y="4209032"/>
                </a:lnTo>
                <a:lnTo>
                  <a:pt x="0" y="1619391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anchor="ctr">
            <a:noAutofit/>
          </a:bodyPr>
          <a:lstStyle>
            <a:lvl1pPr marL="0" indent="0" algn="ctr">
              <a:buNone/>
              <a:defRPr sz="16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cs typeface="Arial" pitchFamily="34" charset="0"/>
              </a:defRPr>
            </a:lvl1pPr>
            <a:lvl2pPr marL="457223" indent="0">
              <a:buNone/>
              <a:defRPr sz="2800"/>
            </a:lvl2pPr>
            <a:lvl3pPr marL="914446" indent="0">
              <a:buNone/>
              <a:defRPr sz="2400"/>
            </a:lvl3pPr>
            <a:lvl4pPr marL="1371669" indent="0">
              <a:buNone/>
              <a:defRPr sz="2000"/>
            </a:lvl4pPr>
            <a:lvl5pPr marL="1828891" indent="0">
              <a:buNone/>
              <a:defRPr sz="2000"/>
            </a:lvl5pPr>
            <a:lvl6pPr marL="2286114" indent="0">
              <a:buNone/>
              <a:defRPr sz="2000"/>
            </a:lvl6pPr>
            <a:lvl7pPr marL="2743337" indent="0">
              <a:buNone/>
              <a:defRPr sz="2000"/>
            </a:lvl7pPr>
            <a:lvl8pPr marL="3200560" indent="0">
              <a:buNone/>
              <a:defRPr sz="2000"/>
            </a:lvl8pPr>
            <a:lvl9pPr marL="3657783" indent="0">
              <a:buNone/>
              <a:defRPr sz="2000"/>
            </a:lvl9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3" name="Picture Placeholder 16">
            <a:extLst>
              <a:ext uri="{FF2B5EF4-FFF2-40B4-BE49-F238E27FC236}">
                <a16:creationId xmlns:a16="http://schemas.microsoft.com/office/drawing/2014/main" id="{8575046F-3041-46AF-B8DE-A05E27BF58BE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6172200" y="3578791"/>
            <a:ext cx="4088534" cy="2940422"/>
          </a:xfrm>
          <a:custGeom>
            <a:avLst/>
            <a:gdLst>
              <a:gd name="connsiteX0" fmla="*/ 2587894 w 4212569"/>
              <a:gd name="connsiteY0" fmla="*/ 0 h 3029626"/>
              <a:gd name="connsiteX1" fmla="*/ 4212569 w 4212569"/>
              <a:gd name="connsiteY1" fmla="*/ 2581665 h 3029626"/>
              <a:gd name="connsiteX2" fmla="*/ 4097442 w 4212569"/>
              <a:gd name="connsiteY2" fmla="*/ 2651607 h 3029626"/>
              <a:gd name="connsiteX3" fmla="*/ 2604529 w 4212569"/>
              <a:gd name="connsiteY3" fmla="*/ 3029626 h 3029626"/>
              <a:gd name="connsiteX4" fmla="*/ 7398 w 4212569"/>
              <a:gd name="connsiteY4" fmla="*/ 1648743 h 3029626"/>
              <a:gd name="connsiteX5" fmla="*/ 0 w 4212569"/>
              <a:gd name="connsiteY5" fmla="*/ 1636566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4212569" h="3029626">
                <a:moveTo>
                  <a:pt x="2587894" y="0"/>
                </a:moveTo>
                <a:lnTo>
                  <a:pt x="4212569" y="2581665"/>
                </a:lnTo>
                <a:lnTo>
                  <a:pt x="4097442" y="2651607"/>
                </a:lnTo>
                <a:cubicBezTo>
                  <a:pt x="3653654" y="2892687"/>
                  <a:pt x="3145083" y="3029626"/>
                  <a:pt x="2604529" y="3029626"/>
                </a:cubicBezTo>
                <a:cubicBezTo>
                  <a:pt x="1523420" y="3029626"/>
                  <a:pt x="570247" y="2481869"/>
                  <a:pt x="7398" y="1648743"/>
                </a:cubicBezTo>
                <a:lnTo>
                  <a:pt x="0" y="1636566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  <p:sp>
        <p:nvSpPr>
          <p:cNvPr id="4" name="Picture Placeholder 14">
            <a:extLst>
              <a:ext uri="{FF2B5EF4-FFF2-40B4-BE49-F238E27FC236}">
                <a16:creationId xmlns:a16="http://schemas.microsoft.com/office/drawing/2014/main" id="{F7C47643-27A7-4608-B12D-9383BD877ADB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7127158" y="444096"/>
            <a:ext cx="4088536" cy="2940422"/>
          </a:xfrm>
          <a:custGeom>
            <a:avLst/>
            <a:gdLst>
              <a:gd name="connsiteX0" fmla="*/ 1608042 w 4212570"/>
              <a:gd name="connsiteY0" fmla="*/ 0 h 3029626"/>
              <a:gd name="connsiteX1" fmla="*/ 4205172 w 4212570"/>
              <a:gd name="connsiteY1" fmla="*/ 1380883 h 3029626"/>
              <a:gd name="connsiteX2" fmla="*/ 4212570 w 4212570"/>
              <a:gd name="connsiteY2" fmla="*/ 1393060 h 3029626"/>
              <a:gd name="connsiteX3" fmla="*/ 1624674 w 4212570"/>
              <a:gd name="connsiteY3" fmla="*/ 3029626 h 3029626"/>
              <a:gd name="connsiteX4" fmla="*/ 0 w 4212570"/>
              <a:gd name="connsiteY4" fmla="*/ 447962 h 3029626"/>
              <a:gd name="connsiteX5" fmla="*/ 115129 w 4212570"/>
              <a:gd name="connsiteY5" fmla="*/ 378019 h 3029626"/>
              <a:gd name="connsiteX6" fmla="*/ 1608042 w 4212570"/>
              <a:gd name="connsiteY6" fmla="*/ 0 h 30296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212570" h="3029626">
                <a:moveTo>
                  <a:pt x="1608042" y="0"/>
                </a:moveTo>
                <a:cubicBezTo>
                  <a:pt x="2689150" y="0"/>
                  <a:pt x="3642324" y="547757"/>
                  <a:pt x="4205172" y="1380883"/>
                </a:cubicBezTo>
                <a:lnTo>
                  <a:pt x="4212570" y="1393060"/>
                </a:lnTo>
                <a:lnTo>
                  <a:pt x="1624674" y="3029626"/>
                </a:lnTo>
                <a:lnTo>
                  <a:pt x="0" y="447962"/>
                </a:lnTo>
                <a:lnTo>
                  <a:pt x="115129" y="378019"/>
                </a:lnTo>
                <a:cubicBezTo>
                  <a:pt x="558917" y="136939"/>
                  <a:pt x="1067487" y="0"/>
                  <a:pt x="160804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12700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>
            <a:lvl1pPr marL="0" indent="0" algn="ctr">
              <a:buNone/>
              <a:defRPr lang="ko-KR" altLang="en-US" sz="1600" dirty="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marL="0" lvl="0" algn="ctr"/>
            <a:r>
              <a:rPr lang="en-US" altLang="ko-KR" dirty="0"/>
              <a:t>Place Your Picture Here </a:t>
            </a:r>
          </a:p>
          <a:p>
            <a:pPr marL="0" lvl="0" algn="ctr"/>
            <a:r>
              <a:rPr lang="en-US" altLang="ko-KR" dirty="0"/>
              <a:t>and send to back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5149686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153115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2" r:id="rId1"/>
    <p:sldLayoutId id="2147483653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9" r:id="rId9"/>
    <p:sldLayoutId id="2147483681" r:id="rId10"/>
    <p:sldLayoutId id="2147483682" r:id="rId11"/>
    <p:sldLayoutId id="2147483683" r:id="rId12"/>
    <p:sldLayoutId id="2147483684" r:id="rId13"/>
    <p:sldLayoutId id="2147483685" r:id="rId14"/>
    <p:sldLayoutId id="2147483686" r:id="rId15"/>
    <p:sldLayoutId id="2147483687" r:id="rId16"/>
    <p:sldLayoutId id="2147483688" r:id="rId17"/>
    <p:sldLayoutId id="2147483671" r:id="rId18"/>
    <p:sldLayoutId id="2147483672" r:id="rId19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984080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4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8.jpeg"/><Relationship Id="rId5" Type="http://schemas.openxmlformats.org/officeDocument/2006/relationships/image" Target="../media/image17.jpg"/><Relationship Id="rId4" Type="http://schemas.openxmlformats.org/officeDocument/2006/relationships/image" Target="../media/image1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BE096A45-149C-434A-9384-514229A5CDDC}"/>
              </a:ext>
            </a:extLst>
          </p:cNvPr>
          <p:cNvGrpSpPr/>
          <p:nvPr/>
        </p:nvGrpSpPr>
        <p:grpSpPr>
          <a:xfrm>
            <a:off x="4066258" y="215207"/>
            <a:ext cx="7215309" cy="1899102"/>
            <a:chOff x="4500251" y="-1404580"/>
            <a:chExt cx="7706135" cy="3717706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B1C0E450-4D6D-4892-9709-938BFD2A459A}"/>
                </a:ext>
              </a:extLst>
            </p:cNvPr>
            <p:cNvSpPr txBox="1"/>
            <p:nvPr/>
          </p:nvSpPr>
          <p:spPr>
            <a:xfrm>
              <a:off x="4500251" y="1077986"/>
              <a:ext cx="7706135" cy="123514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3500" b="1" dirty="0" smtClean="0">
                  <a:ln w="10160">
                    <a:solidFill>
                      <a:schemeClr val="accent5"/>
                    </a:solidFill>
                    <a:prstDash val="solid"/>
                  </a:ln>
                  <a:solidFill>
                    <a:schemeClr val="bg1">
                      <a:lumMod val="95000"/>
                    </a:schemeClr>
                  </a:solidFill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  <a:latin typeface="Times New Roman" panose="02020603050405020304" pitchFamily="18" charset="0"/>
                  <a:cs typeface="Times New Roman" panose="02020603050405020304" pitchFamily="18" charset="0"/>
                </a:rPr>
                <a:t>KHOA CÔNG NGHỆ THÔNG TIN</a:t>
              </a:r>
              <a:endParaRPr lang="en-US" altLang="ko-KR" sz="3500" b="1" dirty="0">
                <a:ln w="10160">
                  <a:solidFill>
                    <a:schemeClr val="accent5"/>
                  </a:solidFill>
                  <a:prstDash val="solid"/>
                </a:ln>
                <a:solidFill>
                  <a:schemeClr val="bg1">
                    <a:lumMod val="95000"/>
                  </a:schemeClr>
                </a:solidFill>
                <a:effectLst>
                  <a:outerShdw blurRad="38100" dist="22860" dir="5400000" algn="tl" rotWithShape="0">
                    <a:srgbClr val="000000">
                      <a:alpha val="30000"/>
                    </a:srgbClr>
                  </a:outerShdw>
                </a:effectLst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63A851A-671D-4B2A-A69B-275E5611DC4E}"/>
                </a:ext>
              </a:extLst>
            </p:cNvPr>
            <p:cNvSpPr txBox="1"/>
            <p:nvPr/>
          </p:nvSpPr>
          <p:spPr>
            <a:xfrm>
              <a:off x="4806686" y="-1404580"/>
              <a:ext cx="7376222" cy="310291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500" b="1" dirty="0" smtClean="0">
                  <a:solidFill>
                    <a:schemeClr val="bg1">
                      <a:lumMod val="95000"/>
                    </a:schemeClr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TRƯỜNG ĐẠI HỌC SƯ PHẠM 	KỸ THUẬT TP. HCM</a:t>
              </a:r>
            </a:p>
            <a:p>
              <a:endParaRPr lang="ko-KR" altLang="en-US" sz="2700" b="1" dirty="0">
                <a:solidFill>
                  <a:schemeClr val="bg1">
                    <a:lumMod val="95000"/>
                  </a:schemeClr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grpSp>
        <p:nvGrpSpPr>
          <p:cNvPr id="6" name="Group 5">
            <a:extLst>
              <a:ext uri="{FF2B5EF4-FFF2-40B4-BE49-F238E27FC236}">
                <a16:creationId xmlns:a16="http://schemas.microsoft.com/office/drawing/2014/main" id="{E0ABD226-16BE-4A74-89E6-457EDF1A4BD8}"/>
              </a:ext>
            </a:extLst>
          </p:cNvPr>
          <p:cNvGrpSpPr/>
          <p:nvPr/>
        </p:nvGrpSpPr>
        <p:grpSpPr>
          <a:xfrm>
            <a:off x="2226833" y="3349358"/>
            <a:ext cx="9965166" cy="3128558"/>
            <a:chOff x="4539988" y="1997544"/>
            <a:chExt cx="8683259" cy="3128558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200FB77E-6818-43DE-B45F-1A40058FBE51}"/>
                </a:ext>
              </a:extLst>
            </p:cNvPr>
            <p:cNvSpPr txBox="1"/>
            <p:nvPr/>
          </p:nvSpPr>
          <p:spPr>
            <a:xfrm>
              <a:off x="8276721" y="3802663"/>
              <a:ext cx="4946526" cy="132343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Giảng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hướng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dẫn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 	TS.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Lê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Vĩnh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Thịnh</a:t>
              </a:r>
              <a:endParaRPr lang="en-US" altLang="ko-KR" sz="2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  <a:p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Sinh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viên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thực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hiện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: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Liên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Minh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Quang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	16110427</a:t>
              </a:r>
            </a:p>
            <a:p>
              <a:r>
                <a:rPr lang="en-US" altLang="ko-KR" sz="2000" dirty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	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Hoàng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</a:t>
              </a:r>
              <a:r>
                <a:rPr lang="en-US" altLang="ko-KR" sz="2000" dirty="0" err="1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Phong</a:t>
              </a:r>
              <a:r>
                <a:rPr lang="en-US" altLang="ko-KR" sz="2000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 Sang	16110439</a:t>
              </a:r>
              <a:endParaRPr lang="en-US" altLang="ko-KR" sz="2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A1D48C6A-1540-488E-86D2-232C74A3983D}"/>
                </a:ext>
              </a:extLst>
            </p:cNvPr>
            <p:cNvSpPr txBox="1"/>
            <p:nvPr/>
          </p:nvSpPr>
          <p:spPr>
            <a:xfrm>
              <a:off x="4539988" y="1997544"/>
              <a:ext cx="8320731" cy="1015663"/>
            </a:xfrm>
            <a:prstGeom prst="rect">
              <a:avLst/>
            </a:prstGeom>
            <a:noFill/>
          </p:spPr>
          <p:txBody>
            <a:bodyPr wrap="square" lIns="108000" rIns="108000" rtlCol="0">
              <a:spAutoFit/>
            </a:bodyPr>
            <a:lstStyle/>
            <a:p>
              <a:r>
                <a:rPr lang="en-US" altLang="ko-KR" sz="3000" b="1" dirty="0" smtClean="0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XÂY DỰNG APP KINH DOANH BÁN THỨC ĂN NHANH SỬ DỤNG .NET FRAMEWORK &amp; FLUTTER</a:t>
              </a:r>
              <a:endParaRPr lang="ko-KR" altLang="en-US" sz="3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endParaRPr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9F187C38-BD68-46DB-B9FF-35AAD3D76F65}"/>
              </a:ext>
            </a:extLst>
          </p:cNvPr>
          <p:cNvSpPr txBox="1"/>
          <p:nvPr/>
        </p:nvSpPr>
        <p:spPr>
          <a:xfrm>
            <a:off x="1978191" y="2431336"/>
            <a:ext cx="7375418" cy="784830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>
            <a:defPPr>
              <a:defRPr lang="en-US"/>
            </a:defPPr>
            <a:lvl1pPr>
              <a:defRPr sz="7200">
                <a:solidFill>
                  <a:schemeClr val="bg1"/>
                </a:solidFill>
                <a:effectLst>
                  <a:outerShdw blurRad="12700" dist="88900" dir="3000000" algn="tl" rotWithShape="0">
                    <a:schemeClr val="accent2">
                      <a:alpha val="40000"/>
                    </a:schemeClr>
                  </a:outerShdw>
                </a:effectLst>
              </a:defRPr>
            </a:lvl1pPr>
          </a:lstStyle>
          <a:p>
            <a:pPr algn="ctr"/>
            <a:r>
              <a:rPr lang="en-US" altLang="ko-KR" sz="4500" b="1" dirty="0" smtClean="0">
                <a:solidFill>
                  <a:schemeClr val="accent1"/>
                </a:solidFill>
                <a:effectLst/>
                <a:latin typeface="Stencil" panose="040409050D0802020404" pitchFamily="82" charset="0"/>
                <a:cs typeface="Times New Roman" panose="02020603050405020304" pitchFamily="18" charset="0"/>
              </a:rPr>
              <a:t>KHÓA LUẬN TỐT NGHIỆP</a:t>
            </a:r>
            <a:endParaRPr lang="ko-KR" altLang="en-US" sz="4500" b="1" dirty="0">
              <a:solidFill>
                <a:schemeClr val="accent1"/>
              </a:solidFill>
              <a:effectLst/>
              <a:latin typeface="Stencil" panose="040409050D0802020404" pitchFamily="82" charset="0"/>
              <a:cs typeface="Times New Roman" panose="02020603050405020304" pitchFamily="18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2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9880" y="259734"/>
            <a:ext cx="831312" cy="1065119"/>
          </a:xfrm>
          <a:prstGeom prst="rect">
            <a:avLst/>
          </a:prstGeom>
        </p:spPr>
      </p:pic>
      <p:pic>
        <p:nvPicPr>
          <p:cNvPr id="22" name="Picture 21"/>
          <p:cNvPicPr>
            <a:picLocks noChangeAspect="1"/>
          </p:cNvPicPr>
          <p:nvPr/>
        </p:nvPicPr>
        <p:blipFill>
          <a:blip r:embed="rId3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6360" y="323705"/>
            <a:ext cx="846445" cy="842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80388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vi-VN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Ư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u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điểm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diễn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trơn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hoạt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ổn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vấn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1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động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dễ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dàng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cứu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mua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hang 1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chóng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Entity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vẫn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còn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hạn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chế</a:t>
            </a:r>
            <a:r>
              <a:rPr lang="en-US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language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modul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tiếng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Việt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Chưa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số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lúc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87378666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1" dur="500"/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4" dur="500"/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Hướng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phát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triển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Tích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Firebase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Push Notification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khuyến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mãi</a:t>
            </a: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Deploy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một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server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tế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toán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lượng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cập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tối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đa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băng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truyền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tải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bao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nhiêu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học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máy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giúp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xúc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tự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sinh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phản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hồi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cho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thay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template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cố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3895263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1072055" y="1461658"/>
            <a:ext cx="9921766" cy="3898618"/>
          </a:xfrm>
        </p:spPr>
        <p:txBody>
          <a:bodyPr/>
          <a:lstStyle/>
          <a:p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Chân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cảm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ơn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quý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thầy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đã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lắng</a:t>
            </a:r>
            <a:r>
              <a:rPr lang="en-US" sz="6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6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nghe</a:t>
            </a:r>
            <a:endParaRPr lang="en-US" sz="6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821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D9B85F3A-0D98-4AE5-8CED-AA4A4CF82188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352186" y="107773"/>
            <a:ext cx="5704370" cy="724247"/>
          </a:xfrm>
          <a:prstGeom prst="rect">
            <a:avLst/>
          </a:prstGeom>
        </p:spPr>
        <p:txBody>
          <a:bodyPr/>
          <a:lstStyle/>
          <a:p>
            <a:r>
              <a:rPr lang="en-US" sz="5000" b="1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 DUNG</a:t>
            </a:r>
            <a:endParaRPr lang="en-US" sz="5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842414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77601" y="847651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1.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95" name="TextBox 94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2026418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6" name="TextBox 95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9" y="2039312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2.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99" name="TextBox 98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3330194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0" name="TextBox 99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9" y="3327531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3.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103" name="TextBox 102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4531586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Demo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8" y="4526060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4.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A1D48C6A-1540-488E-86D2-232C74A3983D}"/>
              </a:ext>
            </a:extLst>
          </p:cNvPr>
          <p:cNvSpPr txBox="1"/>
          <p:nvPr/>
        </p:nvSpPr>
        <p:spPr>
          <a:xfrm>
            <a:off x="6298696" y="5728189"/>
            <a:ext cx="4946526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altLang="ko-KR" sz="45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ko-KR" sz="45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ko-KR" altLang="en-US" sz="45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id="{0822CE81-1B93-46CE-BCCD-89A79A15C0C8}"/>
              </a:ext>
            </a:extLst>
          </p:cNvPr>
          <p:cNvSpPr txBox="1"/>
          <p:nvPr/>
        </p:nvSpPr>
        <p:spPr>
          <a:xfrm>
            <a:off x="4934567" y="5732978"/>
            <a:ext cx="1531549" cy="784830"/>
          </a:xfrm>
          <a:prstGeom prst="rect">
            <a:avLst/>
          </a:prstGeom>
          <a:noFill/>
        </p:spPr>
        <p:txBody>
          <a:bodyPr wrap="square" lIns="108000" rIns="108000" rtlCol="0">
            <a:spAutoFit/>
          </a:bodyPr>
          <a:lstStyle/>
          <a:p>
            <a:pPr algn="ctr"/>
            <a:r>
              <a:rPr lang="en-US" altLang="ko-KR" sz="4500" b="1" dirty="0" smtClean="0">
                <a:solidFill>
                  <a:schemeClr val="accent2"/>
                </a:solidFill>
              </a:rPr>
              <a:t>5.</a:t>
            </a:r>
            <a:endParaRPr lang="ko-KR" altLang="en-US" sz="4500" b="1" dirty="0">
              <a:solidFill>
                <a:schemeClr val="accent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9649407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/>
      <p:bldP spid="92" grpId="0"/>
      <p:bldP spid="95" grpId="0"/>
      <p:bldP spid="96" grpId="0"/>
      <p:bldP spid="99" grpId="0"/>
      <p:bldP spid="100" grpId="0"/>
      <p:bldP spid="103" grpId="0"/>
      <p:bldP spid="104" grpId="0"/>
      <p:bldP spid="107" grpId="0"/>
      <p:bldP spid="10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660" y="253448"/>
            <a:ext cx="3684552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tiêu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 dựng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doanh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thức ăn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nhanh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bằng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ASP.NET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Core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hợp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Entity Framework, Flutter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SQL Server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làm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Rasa framework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hỗ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1" algn="just">
              <a:lnSpc>
                <a:spcPct val="160000"/>
              </a:lnSpc>
            </a:pP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do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chọn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đề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tài</a:t>
            </a:r>
            <a:r>
              <a:rPr lang="en-US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nay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thức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ngày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vì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vậy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có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nhiều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người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dùng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đến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app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để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ăn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online.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 hội kinh doanh cho 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app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đặt thức ăn online là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rất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vi-VN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cao, hiện tại trên thị trường số lượng sản phẩm đang có rất ít và tính năng của các ứng dụng trên thị trường còn hạn chế.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1078548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4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4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1" dur="500"/>
                                        <p:tgtEl>
                                          <p:spTgt spid="4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4" dur="500"/>
                                        <p:tgtEl>
                                          <p:spTgt spid="4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660" y="253448"/>
            <a:ext cx="3684552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Giới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thiệu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45" name="Rectangle 3"/>
          <p:cNvSpPr txBox="1">
            <a:spLocks noChangeArrowheads="1"/>
          </p:cNvSpPr>
          <p:nvPr/>
        </p:nvSpPr>
        <p:spPr>
          <a:xfrm>
            <a:off x="1050668" y="977695"/>
            <a:ext cx="10621379" cy="5595227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1" algn="just">
              <a:lnSpc>
                <a:spcPct val="160000"/>
              </a:lnSpc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thực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Khảo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sát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hiện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trạng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định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yêu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cầu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Xây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dựng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Chatbot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Cài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kiểm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thử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phần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mềm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5638316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833660" y="253448"/>
            <a:ext cx="6859912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Các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5" y="1208689"/>
            <a:ext cx="3026005" cy="1843252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1955" y="3577950"/>
            <a:ext cx="1933575" cy="237172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7376" y="1184382"/>
            <a:ext cx="3019425" cy="15144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24779" y="1208689"/>
            <a:ext cx="2455778" cy="1843252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4658" y="3577950"/>
            <a:ext cx="3932183" cy="1651517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10562" y="3577950"/>
            <a:ext cx="1905000" cy="18954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653565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576551" y="893132"/>
            <a:ext cx="4855780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Cấu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trúc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toàn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bộ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0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2126" y="1617379"/>
            <a:ext cx="7480409" cy="4504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2697513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576551" y="893132"/>
            <a:ext cx="206002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Client side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76632" y="531008"/>
            <a:ext cx="2676525" cy="5781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333794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576551" y="893132"/>
            <a:ext cx="2060028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30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Server side</a:t>
            </a:r>
            <a:endParaRPr lang="en-US" sz="30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7696" y="1778547"/>
            <a:ext cx="4498428" cy="2178726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99341" y="1778547"/>
            <a:ext cx="2642038" cy="391998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46180" y="1778547"/>
            <a:ext cx="2774730" cy="391641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46124" y="646713"/>
            <a:ext cx="2705100" cy="5048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247772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7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4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10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ppt_y+.1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9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>
          <a:xfrm>
            <a:off x="683172" y="168885"/>
            <a:ext cx="3857296" cy="724247"/>
          </a:xfrm>
        </p:spPr>
        <p:txBody>
          <a:bodyPr/>
          <a:lstStyle/>
          <a:p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dirty="0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endParaRPr lang="en-US" sz="4000" dirty="0">
              <a:solidFill>
                <a:schemeClr val="accent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ext Placeholder 1">
            <a:extLst>
              <a:ext uri="{FF2B5EF4-FFF2-40B4-BE49-F238E27FC236}">
                <a16:creationId xmlns:a16="http://schemas.microsoft.com/office/drawing/2014/main" id="{21BB3ACD-39D6-4B07-B165-F979837486AA}"/>
              </a:ext>
            </a:extLst>
          </p:cNvPr>
          <p:cNvSpPr txBox="1">
            <a:spLocks/>
          </p:cNvSpPr>
          <p:nvPr/>
        </p:nvSpPr>
        <p:spPr>
          <a:xfrm>
            <a:off x="1639613" y="890621"/>
            <a:ext cx="4193629" cy="724247"/>
          </a:xfrm>
          <a:prstGeom prst="rect">
            <a:avLst/>
          </a:prstGeom>
        </p:spPr>
        <p:txBody>
          <a:bodyPr anchor="ctr"/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5400" b="0" kern="1200" baseline="0">
                <a:solidFill>
                  <a:schemeClr val="bg1"/>
                </a:solidFill>
                <a:latin typeface="+mj-lt"/>
                <a:ea typeface="+mn-ea"/>
                <a:cs typeface="Arial" pitchFamily="34" charset="0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Ứng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được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kế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gồm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những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tính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chính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500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sau</a:t>
            </a:r>
            <a:r>
              <a:rPr lang="en-US" sz="25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:</a:t>
            </a:r>
            <a:endParaRPr lang="en-US" sz="25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Rectangle 3"/>
          <p:cNvSpPr txBox="1">
            <a:spLocks noChangeArrowheads="1"/>
          </p:cNvSpPr>
          <p:nvPr/>
        </p:nvSpPr>
        <p:spPr>
          <a:xfrm>
            <a:off x="945564" y="1806318"/>
            <a:ext cx="4698491" cy="4955790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phân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quyền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cá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filter</a:t>
            </a: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đánh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Tương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tác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với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trợ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ảo</a:t>
            </a: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lvl="2" algn="just">
              <a:lnSpc>
                <a:spcPct val="160000"/>
              </a:lnSpc>
              <a:buFont typeface="Wingdings" pitchFamily="2" charset="2"/>
              <a:buChar char="§"/>
            </a:pPr>
            <a:endParaRPr lang="en-US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8" name="videodem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199586" y="425904"/>
            <a:ext cx="2785242" cy="60646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6414994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3" dur="500"/>
                                        <p:tgtEl>
                                          <p:spTgt spid="1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6" dur="500"/>
                                        <p:tgtEl>
                                          <p:spTgt spid="1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9" dur="500"/>
                                        <p:tgtEl>
                                          <p:spTgt spid="1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0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Contents Slide Master">
  <a:themeElements>
    <a:clrScheme name="ALLPPT COLOR - 105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F05F41"/>
      </a:accent1>
      <a:accent2>
        <a:srgbClr val="AFAFAF"/>
      </a:accent2>
      <a:accent3>
        <a:srgbClr val="969696"/>
      </a:accent3>
      <a:accent4>
        <a:srgbClr val="7D7D7D"/>
      </a:accent4>
      <a:accent5>
        <a:srgbClr val="646464"/>
      </a:accent5>
      <a:accent6>
        <a:srgbClr val="4B4B4B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ection Break Slide Master">
  <a:themeElements>
    <a:clrScheme name="ALLPPT - COLOR 3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ED1D26"/>
      </a:accent1>
      <a:accent2>
        <a:srgbClr val="A4A4A4"/>
      </a:accent2>
      <a:accent3>
        <a:srgbClr val="BEBEBE"/>
      </a:accent3>
      <a:accent4>
        <a:srgbClr val="D9D9D9"/>
      </a:accent4>
      <a:accent5>
        <a:srgbClr val="808080"/>
      </a:accent5>
      <a:accent6>
        <a:srgbClr val="4E4E4E"/>
      </a:accent6>
      <a:hlink>
        <a:srgbClr val="0000FF"/>
      </a:hlink>
      <a:folHlink>
        <a:srgbClr val="800080"/>
      </a:folHlink>
    </a:clrScheme>
    <a:fontScheme name="ALLPPT FONT">
      <a:majorFont>
        <a:latin typeface="Arial"/>
        <a:ea typeface="Arial Unicode MS"/>
        <a:cs typeface=""/>
      </a:majorFont>
      <a:minorFont>
        <a:latin typeface="Arial"/>
        <a:ea typeface="Arial Unicode MS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957</TotalTime>
  <Words>486</Words>
  <Application>Microsoft Office PowerPoint</Application>
  <PresentationFormat>Widescreen</PresentationFormat>
  <Paragraphs>63</Paragraphs>
  <Slides>12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12</vt:i4>
      </vt:variant>
    </vt:vector>
  </HeadingPairs>
  <TitlesOfParts>
    <vt:vector size="19" baseType="lpstr">
      <vt:lpstr>Arial</vt:lpstr>
      <vt:lpstr>Arial Unicode MS</vt:lpstr>
      <vt:lpstr>Stencil</vt:lpstr>
      <vt:lpstr>Times New Roman</vt:lpstr>
      <vt:lpstr>Wingdings</vt:lpstr>
      <vt:lpstr>Contents Slide Master</vt:lpstr>
      <vt:lpstr>Section Break Slide Master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Allppt.com</dc:creator>
  <cp:lastModifiedBy>SangHP</cp:lastModifiedBy>
  <cp:revision>74</cp:revision>
  <dcterms:created xsi:type="dcterms:W3CDTF">2020-01-20T05:08:25Z</dcterms:created>
  <dcterms:modified xsi:type="dcterms:W3CDTF">2021-07-15T18:05:30Z</dcterms:modified>
</cp:coreProperties>
</file>